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Lobster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08D4F57D-5B89-47B7-B571-6FDC61B164F0}">
  <a:tblStyle styleId="{08D4F57D-5B89-47B7-B571-6FDC61B164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obster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da19158f2_1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6da19158f2_1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6da19158f2_1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6da19158f2_1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da19158f2_1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da19158f2_1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6da19158f2_1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6da19158f2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6dac9692d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6dac9692d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6da19158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6da19158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da19158f2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da19158f2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da19158f2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6da19158f2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6da19158f2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6da19158f2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6da19158f2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6da19158f2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6da19158f2_1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6da19158f2_1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6da19158f2_1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6da19158f2_1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">
  <p:cSld name="AUTOLAYOUT_1"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3"/>
          <p:cNvSpPr txBox="1"/>
          <p:nvPr>
            <p:ph type="ctrTitle"/>
          </p:nvPr>
        </p:nvSpPr>
        <p:spPr>
          <a:xfrm>
            <a:off x="4216401" y="913500"/>
            <a:ext cx="4202700" cy="3316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5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Relationship Id="rId5" Type="http://schemas.openxmlformats.org/officeDocument/2006/relationships/image" Target="../media/image18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5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24.png"/><Relationship Id="rId5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22.png"/><Relationship Id="rId5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Relationship Id="rId4" Type="http://schemas.openxmlformats.org/officeDocument/2006/relationships/image" Target="../media/image26.png"/><Relationship Id="rId5" Type="http://schemas.openxmlformats.org/officeDocument/2006/relationships/image" Target="../media/image3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ctrTitle"/>
          </p:nvPr>
        </p:nvSpPr>
        <p:spPr>
          <a:xfrm>
            <a:off x="2574150" y="1827425"/>
            <a:ext cx="3995700" cy="108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Our Pets! 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5019" y="91113"/>
            <a:ext cx="2667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675" y="3433550"/>
            <a:ext cx="2510580" cy="140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2269350" cy="1591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22250" y="152400"/>
            <a:ext cx="2269350" cy="1784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14480" y="2930113"/>
            <a:ext cx="2001985" cy="204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44515" y="2930125"/>
            <a:ext cx="2047075" cy="204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/>
          <p:nvPr>
            <p:ph type="title"/>
          </p:nvPr>
        </p:nvSpPr>
        <p:spPr>
          <a:xfrm>
            <a:off x="5595825" y="760150"/>
            <a:ext cx="2703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SPIDER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34" name="Google Shape;1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721775" cy="211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3238" y="2623650"/>
            <a:ext cx="3769063" cy="211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4"/>
          <p:cNvPicPr preferRelativeResize="0"/>
          <p:nvPr/>
        </p:nvPicPr>
        <p:blipFill rotWithShape="1">
          <a:blip r:embed="rId3">
            <a:alphaModFix/>
          </a:blip>
          <a:srcRect b="0" l="79" r="79" t="0"/>
          <a:stretch/>
        </p:blipFill>
        <p:spPr>
          <a:xfrm>
            <a:off x="0" y="0"/>
            <a:ext cx="3427969" cy="2571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4"/>
          <p:cNvPicPr preferRelativeResize="0"/>
          <p:nvPr/>
        </p:nvPicPr>
        <p:blipFill rotWithShape="1">
          <a:blip r:embed="rId4">
            <a:alphaModFix/>
          </a:blip>
          <a:srcRect b="12484" l="0" r="0" t="12491"/>
          <a:stretch/>
        </p:blipFill>
        <p:spPr>
          <a:xfrm>
            <a:off x="0" y="2571750"/>
            <a:ext cx="3427976" cy="2571748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4"/>
          <p:cNvSpPr txBox="1"/>
          <p:nvPr>
            <p:ph type="ctrTitle"/>
          </p:nvPr>
        </p:nvSpPr>
        <p:spPr>
          <a:xfrm>
            <a:off x="4216401" y="913500"/>
            <a:ext cx="4202700" cy="33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PARROT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>
            <p:ph type="title"/>
          </p:nvPr>
        </p:nvSpPr>
        <p:spPr>
          <a:xfrm>
            <a:off x="424500" y="332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TORTOISE 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00" y="1229625"/>
            <a:ext cx="35528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5"/>
          <p:cNvPicPr preferRelativeResize="0"/>
          <p:nvPr/>
        </p:nvPicPr>
        <p:blipFill rotWithShape="1">
          <a:blip r:embed="rId4">
            <a:alphaModFix/>
          </a:blip>
          <a:srcRect b="0" l="-23980" r="23979" t="0"/>
          <a:stretch/>
        </p:blipFill>
        <p:spPr>
          <a:xfrm>
            <a:off x="5466129" y="1504150"/>
            <a:ext cx="3425971" cy="213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8850" y="2685100"/>
            <a:ext cx="2850600" cy="213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Lobster"/>
                <a:ea typeface="Lobster"/>
                <a:cs typeface="Lobster"/>
                <a:sym typeface="Lobster"/>
              </a:rPr>
              <a:t>Who has a pet? </a:t>
            </a:r>
            <a:endParaRPr sz="4800">
              <a:latin typeface="Lobster"/>
              <a:ea typeface="Lobster"/>
              <a:cs typeface="Lobster"/>
              <a:sym typeface="Lobster"/>
            </a:endParaRPr>
          </a:p>
        </p:txBody>
      </p:sp>
      <p:graphicFrame>
        <p:nvGraphicFramePr>
          <p:cNvPr id="156" name="Google Shape;156;p26"/>
          <p:cNvGraphicFramePr/>
          <p:nvPr/>
        </p:nvGraphicFramePr>
        <p:xfrm>
          <a:off x="1429875" y="692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{08D4F57D-5B89-47B7-B571-6FDC61B164F0}</a:tableStyleId>
              </a:tblPr>
              <a:tblGrid>
                <a:gridCol w="845150"/>
                <a:gridCol w="845150"/>
                <a:gridCol w="845150"/>
                <a:gridCol w="845150"/>
                <a:gridCol w="845150"/>
                <a:gridCol w="845150"/>
                <a:gridCol w="845150"/>
                <a:gridCol w="845150"/>
                <a:gridCol w="845150"/>
                <a:gridCol w="8451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Dog 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Cat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Guinea Pig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Rabbit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Mouse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Snake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Fish 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Spider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Parrot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Tortoise</a:t>
                      </a:r>
                      <a:endParaRPr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>
                    <a:solidFill>
                      <a:srgbClr val="E6B8A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E6B8A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My Pet!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26567" l="0" r="0" t="0"/>
          <a:stretch/>
        </p:blipFill>
        <p:spPr>
          <a:xfrm>
            <a:off x="4960251" y="445024"/>
            <a:ext cx="3430375" cy="445832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613400" y="1389975"/>
            <a:ext cx="3331500" cy="3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obster"/>
                <a:ea typeface="Lobster"/>
                <a:cs typeface="Lobster"/>
                <a:sym typeface="Lobster"/>
              </a:rPr>
              <a:t>Name: Angelina (Angie) </a:t>
            </a:r>
            <a:endParaRPr sz="18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obster"/>
                <a:ea typeface="Lobster"/>
                <a:cs typeface="Lobster"/>
                <a:sym typeface="Lobster"/>
              </a:rPr>
              <a:t>Age: 14 Years</a:t>
            </a:r>
            <a:endParaRPr sz="18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obster"/>
                <a:ea typeface="Lobster"/>
                <a:cs typeface="Lobster"/>
                <a:sym typeface="Lobster"/>
              </a:rPr>
              <a:t>Color: Brown, Black, and White</a:t>
            </a:r>
            <a:endParaRPr sz="18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obster"/>
                <a:ea typeface="Lobster"/>
                <a:cs typeface="Lobster"/>
                <a:sym typeface="Lobster"/>
              </a:rPr>
              <a:t>Favorite Food: Carrots </a:t>
            </a:r>
            <a:endParaRPr sz="1800"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521600" y="1787300"/>
            <a:ext cx="2884200" cy="103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  DOG 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8438" y="2618675"/>
            <a:ext cx="2355475" cy="235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 rotWithShape="1">
          <a:blip r:embed="rId4">
            <a:alphaModFix/>
          </a:blip>
          <a:srcRect b="0" l="1710" r="0" t="17505"/>
          <a:stretch/>
        </p:blipFill>
        <p:spPr>
          <a:xfrm>
            <a:off x="6710725" y="592075"/>
            <a:ext cx="2217950" cy="186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5000" y="169325"/>
            <a:ext cx="3689275" cy="276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82375" y="3068175"/>
            <a:ext cx="2627395" cy="190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514300" y="405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   CAT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75" y="1108225"/>
            <a:ext cx="3634875" cy="246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6825" y="1040513"/>
            <a:ext cx="2892050" cy="306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4975" y="2614075"/>
            <a:ext cx="3173450" cy="236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GUINEA PIG 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125" y="1535900"/>
            <a:ext cx="3758550" cy="268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0950" y="445037"/>
            <a:ext cx="2257747" cy="1791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4725" y="2996950"/>
            <a:ext cx="2952750" cy="155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RABBIT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625" y="1575700"/>
            <a:ext cx="4252850" cy="318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0602" y="1334125"/>
            <a:ext cx="1488149" cy="3105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5">
            <a:alphaModFix/>
          </a:blip>
          <a:srcRect b="23354" l="0" r="0" t="0"/>
          <a:stretch/>
        </p:blipFill>
        <p:spPr>
          <a:xfrm>
            <a:off x="4671900" y="561400"/>
            <a:ext cx="2576275" cy="184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089475" y="445025"/>
            <a:ext cx="574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MOUSE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921875" cy="257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7100" y="2149500"/>
            <a:ext cx="1847850" cy="24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0700" y="1688925"/>
            <a:ext cx="2937075" cy="293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458350" y="2243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SNAKE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1353" y="547078"/>
            <a:ext cx="4401275" cy="159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200" y="3053813"/>
            <a:ext cx="30289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80225" y="2815688"/>
            <a:ext cx="2609850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type="title"/>
          </p:nvPr>
        </p:nvSpPr>
        <p:spPr>
          <a:xfrm>
            <a:off x="623400" y="228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Lobster"/>
                <a:ea typeface="Lobster"/>
                <a:cs typeface="Lobster"/>
                <a:sym typeface="Lobster"/>
              </a:rPr>
              <a:t>FISH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750" y="2053800"/>
            <a:ext cx="3360550" cy="223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675" y="312875"/>
            <a:ext cx="3802625" cy="199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3525" y="2633950"/>
            <a:ext cx="3040375" cy="227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