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Average" panose="020B0604020202020204" charset="0"/>
      <p:regular r:id="rId18"/>
    </p:embeddedFont>
    <p:embeddedFont>
      <p:font typeface="Oswald" panose="020B060402020202020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4932d91ed8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4932d91ed8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4932d91ed8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4932d91ed8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065065cd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065065cd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4932d91ed8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4932d91ed8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7065065cd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7065065cd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065065cd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065065cd9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932d91ed8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932d91ed8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932d91ed8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932d91ed8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7065065cd9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7065065cd9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6b138083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6b138083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932d91ed8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4932d91ed8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932d91ed8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932d91ed8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932d91ed8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932d91ed8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4932d91ed8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4932d91ed8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4932d91ed8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4932d91ed8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AUTOLAYOU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11700" y="205950"/>
            <a:ext cx="3889500" cy="1833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311700" y="2234525"/>
            <a:ext cx="3889500" cy="2334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2ziTQldZcpw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l="570" t="1223" r="-569" b="4622"/>
          <a:stretch/>
        </p:blipFill>
        <p:spPr>
          <a:xfrm>
            <a:off x="413750" y="293938"/>
            <a:ext cx="8316501" cy="4555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dessert, we eat … </a:t>
            </a:r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81950"/>
            <a:ext cx="3331701" cy="333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3"/>
          <p:cNvPicPr preferRelativeResize="0"/>
          <p:nvPr/>
        </p:nvPicPr>
        <p:blipFill rotWithShape="1">
          <a:blip r:embed="rId4">
            <a:alphaModFix/>
          </a:blip>
          <a:srcRect r="37787"/>
          <a:stretch/>
        </p:blipFill>
        <p:spPr>
          <a:xfrm>
            <a:off x="3776425" y="141275"/>
            <a:ext cx="2327450" cy="248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8375" y="2725225"/>
            <a:ext cx="3049050" cy="228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you thankful for?</a:t>
            </a:r>
            <a:endParaRPr/>
          </a:p>
        </p:txBody>
      </p:sp>
      <p:sp>
        <p:nvSpPr>
          <p:cNvPr id="136" name="Google Shape;136;p24"/>
          <p:cNvSpPr txBox="1"/>
          <p:nvPr/>
        </p:nvSpPr>
        <p:spPr>
          <a:xfrm>
            <a:off x="311700" y="1204550"/>
            <a:ext cx="70494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This year, I am thankful for….</a:t>
            </a: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Char char="○"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My friends</a:t>
            </a: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Char char="○"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My family</a:t>
            </a: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Char char="○"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My pets</a:t>
            </a: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Char char="○"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My health</a:t>
            </a: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Char char="○"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My school</a:t>
            </a: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37" name="Google Shape;13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1950" y="1741725"/>
            <a:ext cx="4057199" cy="269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>
            <a:spLocks noGrp="1"/>
          </p:cNvSpPr>
          <p:nvPr>
            <p:ph type="body" idx="1"/>
          </p:nvPr>
        </p:nvSpPr>
        <p:spPr>
          <a:xfrm>
            <a:off x="124175" y="171475"/>
            <a:ext cx="2192100" cy="263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morning, we watch the Macy´s Day Thanksgiving parade.</a:t>
            </a:r>
            <a:endParaRPr/>
          </a:p>
        </p:txBody>
      </p:sp>
      <p:pic>
        <p:nvPicPr>
          <p:cNvPr id="143" name="Google Shape;143;p25" descr="Kermit the Frog, Spider-Man, marching bands and more: Watch higlights from the 2012 Macy's Thanksgiving Day Parade. Video courtesy AP.&#10;&#10;Subscribe to the WSJ Live YouTube Channel  - http://www.youtube.com/subscription_center?add_user=wsjdigitalnetworkork&#10;&#10; &#10;More WSJLive YouTube: http://www.youtube.com/wsj&#10;&#10;Facebook: http://www.facebook.com/wsjlive&#10;&#10;Twitter: https://twitter.com/WSJVideo&#10;&#10;WSJ: www.wsj.com &#10;Don’t miss a WSJ video, subscribe here: http://bit.ly/14Q81Xy&#10;&#10;More from the Wall Street Journal: &#10;Visit WSJ.com: http://www.wsj.com&#10;Visit the WSJ Video Center: https://wsj.com/video&#10;&#10;On Facebook: https://www.facebook.com/pg/wsj/videos/&#10;On Twitter: https://twitter.com/WSJ&#10;On Snapchat: https://on.wsj.com/2ratjSM" title="Macy's 2012 Thanksgiving Parade Highlight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9750" y="437725"/>
            <a:ext cx="5936250" cy="445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6"/>
          <p:cNvPicPr preferRelativeResize="0"/>
          <p:nvPr/>
        </p:nvPicPr>
        <p:blipFill rotWithShape="1">
          <a:blip r:embed="rId3">
            <a:alphaModFix/>
          </a:blip>
          <a:srcRect l="19557" r="19551"/>
          <a:stretch/>
        </p:blipFill>
        <p:spPr>
          <a:xfrm>
            <a:off x="4572000" y="0"/>
            <a:ext cx="4572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6"/>
          <p:cNvSpPr txBox="1">
            <a:spLocks noGrp="1"/>
          </p:cNvSpPr>
          <p:nvPr>
            <p:ph type="title"/>
          </p:nvPr>
        </p:nvSpPr>
        <p:spPr>
          <a:xfrm>
            <a:off x="311700" y="205950"/>
            <a:ext cx="3889500" cy="12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Black Friday</a:t>
            </a:r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1"/>
          </p:nvPr>
        </p:nvSpPr>
        <p:spPr>
          <a:xfrm>
            <a:off x="0" y="1754475"/>
            <a:ext cx="3889500" cy="23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day after Thanksgiving is called “Black Friday”. </a:t>
            </a:r>
            <a:endParaRPr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This is the biggest shopping day of the year. </a:t>
            </a:r>
            <a:endParaRPr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Stores will sell their things at a major discount. </a:t>
            </a:r>
            <a:endParaRPr/>
          </a:p>
          <a:p>
            <a:pPr marL="457200" lvl="0" indent="-317500" algn="l" rtl="0">
              <a:spcBef>
                <a:spcPts val="1600"/>
              </a:spcBef>
              <a:spcAft>
                <a:spcPts val="1600"/>
              </a:spcAft>
              <a:buSzPts val="1400"/>
              <a:buChar char="●"/>
            </a:pPr>
            <a:r>
              <a:rPr lang="en"/>
              <a:t>This is when many people buy Christmas presents!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Cyber Monday</a:t>
            </a:r>
            <a:endParaRPr/>
          </a:p>
        </p:txBody>
      </p:sp>
      <p:sp>
        <p:nvSpPr>
          <p:cNvPr id="156" name="Google Shape;156;p27"/>
          <p:cNvSpPr txBox="1"/>
          <p:nvPr/>
        </p:nvSpPr>
        <p:spPr>
          <a:xfrm>
            <a:off x="275375" y="1270325"/>
            <a:ext cx="6364800" cy="35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Cyber Monday is the Monday after Thanksgiving. </a:t>
            </a:r>
            <a:endParaRPr sz="3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It’s where online stores (like Amazon) have really good prices. </a:t>
            </a:r>
            <a:endParaRPr sz="3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Char char="●"/>
            </a:pPr>
            <a:r>
              <a:rPr lang="en"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You can buy things online for very cheap. </a:t>
            </a:r>
            <a:endParaRPr sz="3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57" name="Google Shape;15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6">
            <a:off x="6062801" y="255533"/>
            <a:ext cx="2838050" cy="1724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4400" y="3112215"/>
            <a:ext cx="1798575" cy="179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Thanksgiving traditions</a:t>
            </a:r>
            <a:endParaRPr/>
          </a:p>
        </p:txBody>
      </p:sp>
      <p:pic>
        <p:nvPicPr>
          <p:cNvPr id="164" name="Google Shape;16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050" y="1359400"/>
            <a:ext cx="3183450" cy="318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1400" y="566825"/>
            <a:ext cx="4994701" cy="3319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Thanksgiving History</a:t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733425" y="1455000"/>
            <a:ext cx="6695400" cy="3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Thanksgiving began in 1621 and it was celebrated by the Pilgrims and the Native Americans.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The first year of life for the Pilgrims was very difficult, but the Native Americans helped them out.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The next year, they had lots of crops and food.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They wanted to celebrate and had a big feast in November.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were the Pilgrims?</a:t>
            </a:r>
            <a:endParaRPr/>
          </a:p>
        </p:txBody>
      </p:sp>
      <p:sp>
        <p:nvSpPr>
          <p:cNvPr id="76" name="Google Shape;76;p16"/>
          <p:cNvSpPr txBox="1"/>
          <p:nvPr/>
        </p:nvSpPr>
        <p:spPr>
          <a:xfrm>
            <a:off x="0" y="1203550"/>
            <a:ext cx="6089100" cy="3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The Pilgrims were the first people from England to come to America. 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They went on a ship called “The Mayflower” and arrived in America in 1620. 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They left England so they could practice their religion freely. 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9100" y="2018250"/>
            <a:ext cx="2853524" cy="230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were the Native Americans?</a:t>
            </a:r>
            <a:endParaRPr/>
          </a:p>
        </p:txBody>
      </p:sp>
      <p:sp>
        <p:nvSpPr>
          <p:cNvPr id="83" name="Google Shape;83;p17"/>
          <p:cNvSpPr txBox="1"/>
          <p:nvPr/>
        </p:nvSpPr>
        <p:spPr>
          <a:xfrm>
            <a:off x="0" y="1313225"/>
            <a:ext cx="69444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 Native Americans were the people who lived in America before the Pilgrims arrived.</a:t>
            </a: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They had thousands of years of tradition and learned how to live off of the land. </a:t>
            </a: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swald"/>
              <a:buChar char="●"/>
            </a:pPr>
            <a:r>
              <a:rPr lang="en" sz="24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Thanksgiving is a day of spiritual remembrance and cultural heritage to Native American tribes.</a:t>
            </a:r>
            <a:endParaRPr sz="24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3481" y="2663200"/>
            <a:ext cx="2208819" cy="236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231675" y="1050025"/>
            <a:ext cx="4045200" cy="391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●"/>
            </a:pPr>
            <a:r>
              <a:rPr lang="en" sz="3000">
                <a:solidFill>
                  <a:srgbClr val="FFFFFF"/>
                </a:solidFill>
              </a:rPr>
              <a:t>Celebrated on the 4th Thursday in November</a:t>
            </a:r>
            <a:endParaRPr sz="3000">
              <a:solidFill>
                <a:srgbClr val="FFFFFF"/>
              </a:solidFill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●"/>
            </a:pPr>
            <a:r>
              <a:rPr lang="en" sz="3000">
                <a:solidFill>
                  <a:srgbClr val="FFFFFF"/>
                </a:solidFill>
              </a:rPr>
              <a:t>Big family reunion and dinner</a:t>
            </a:r>
            <a:endParaRPr sz="3000">
              <a:solidFill>
                <a:srgbClr val="FFFFFF"/>
              </a:solidFill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Char char="●"/>
            </a:pPr>
            <a:r>
              <a:rPr lang="en" sz="3000">
                <a:solidFill>
                  <a:srgbClr val="FFFFFF"/>
                </a:solidFill>
              </a:rPr>
              <a:t>Dinner usually happens around 2 o’clock</a:t>
            </a:r>
            <a:endParaRPr sz="30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4456150" cy="479982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/>
          <p:nvPr/>
        </p:nvSpPr>
        <p:spPr>
          <a:xfrm>
            <a:off x="388725" y="270425"/>
            <a:ext cx="73575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What is Thanksgiving?</a:t>
            </a:r>
            <a:r>
              <a:rPr lang="en">
                <a:solidFill>
                  <a:srgbClr val="FFFFFF"/>
                </a:solidFill>
                <a:latin typeface="Average"/>
                <a:ea typeface="Average"/>
                <a:cs typeface="Average"/>
                <a:sym typeface="Average"/>
              </a:rPr>
              <a:t> </a:t>
            </a:r>
            <a:endParaRPr>
              <a:solidFill>
                <a:srgbClr val="FFFFFF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Thanksgiving Dinner</a:t>
            </a:r>
            <a:endParaRPr sz="3600"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575525"/>
            <a:ext cx="4056625" cy="27044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8" name="Google Shape;9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469425"/>
            <a:ext cx="4221075" cy="28105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/>
          <p:nvPr/>
        </p:nvSpPr>
        <p:spPr>
          <a:xfrm>
            <a:off x="1573300" y="4279950"/>
            <a:ext cx="1076400" cy="7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Turkey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0" name="Google Shape;100;p19"/>
          <p:cNvSpPr txBox="1"/>
          <p:nvPr/>
        </p:nvSpPr>
        <p:spPr>
          <a:xfrm>
            <a:off x="6163025" y="4279950"/>
            <a:ext cx="1573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Stuffing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0"/>
          <p:cNvPicPr preferRelativeResize="0"/>
          <p:nvPr/>
        </p:nvPicPr>
        <p:blipFill rotWithShape="1">
          <a:blip r:embed="rId3">
            <a:alphaModFix/>
          </a:blip>
          <a:srcRect l="4824" t="4958" r="4824" b="2354"/>
          <a:stretch/>
        </p:blipFill>
        <p:spPr>
          <a:xfrm>
            <a:off x="260225" y="1206575"/>
            <a:ext cx="3667074" cy="37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7999" y="152400"/>
            <a:ext cx="4793602" cy="269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0"/>
          <p:cNvSpPr txBox="1"/>
          <p:nvPr/>
        </p:nvSpPr>
        <p:spPr>
          <a:xfrm>
            <a:off x="757050" y="411575"/>
            <a:ext cx="2454600" cy="7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Mashed potatoes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8" name="Google Shape;108;p20"/>
          <p:cNvSpPr txBox="1"/>
          <p:nvPr/>
        </p:nvSpPr>
        <p:spPr>
          <a:xfrm>
            <a:off x="5098400" y="3016450"/>
            <a:ext cx="2709000" cy="6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Green bean casserole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245400" y="343200"/>
            <a:ext cx="2025900" cy="7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Cranberries</a:t>
            </a:r>
            <a:endParaRPr sz="2400"/>
          </a:p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3">
            <a:alphaModFix/>
          </a:blip>
          <a:srcRect l="17115" r="17907"/>
          <a:stretch/>
        </p:blipFill>
        <p:spPr>
          <a:xfrm>
            <a:off x="1029225" y="1100300"/>
            <a:ext cx="3448800" cy="3538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1"/>
          <p:cNvPicPr preferRelativeResize="0"/>
          <p:nvPr/>
        </p:nvPicPr>
        <p:blipFill rotWithShape="1">
          <a:blip r:embed="rId4">
            <a:alphaModFix/>
          </a:blip>
          <a:srcRect l="8557" r="4914"/>
          <a:stretch/>
        </p:blipFill>
        <p:spPr>
          <a:xfrm>
            <a:off x="5003775" y="152400"/>
            <a:ext cx="3773526" cy="290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1"/>
          <p:cNvSpPr txBox="1"/>
          <p:nvPr/>
        </p:nvSpPr>
        <p:spPr>
          <a:xfrm>
            <a:off x="6683500" y="3263975"/>
            <a:ext cx="2025900" cy="7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Brussel sprouts</a:t>
            </a:r>
            <a:endParaRPr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174425" y="165775"/>
            <a:ext cx="86349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to eat! What´s on your thanksgiving plate?</a:t>
            </a:r>
            <a:endParaRPr/>
          </a:p>
        </p:txBody>
      </p:sp>
      <p:pic>
        <p:nvPicPr>
          <p:cNvPr id="122" name="Google Shape;12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6800" y="1026775"/>
            <a:ext cx="5082566" cy="381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Microsoft Office PowerPoint</Application>
  <PresentationFormat>On-screen Show (16:9)</PresentationFormat>
  <Paragraphs>45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Oswald</vt:lpstr>
      <vt:lpstr>Arial</vt:lpstr>
      <vt:lpstr>Average</vt:lpstr>
      <vt:lpstr>Slate</vt:lpstr>
      <vt:lpstr>PowerPoint Presentation</vt:lpstr>
      <vt:lpstr>Thanksgiving History</vt:lpstr>
      <vt:lpstr>Who were the Pilgrims?</vt:lpstr>
      <vt:lpstr>Who were the Native Americans?</vt:lpstr>
      <vt:lpstr>Celebrated on the 4th Thursday in November Big family reunion and dinner Dinner usually happens around 2 o’clock </vt:lpstr>
      <vt:lpstr>Thanksgiving Dinner</vt:lpstr>
      <vt:lpstr>PowerPoint Presentation</vt:lpstr>
      <vt:lpstr>Cranberries</vt:lpstr>
      <vt:lpstr>Time to eat! What´s on your thanksgiving plate?</vt:lpstr>
      <vt:lpstr>For dessert, we eat … </vt:lpstr>
      <vt:lpstr>What are you thankful for?</vt:lpstr>
      <vt:lpstr>PowerPoint Presentation</vt:lpstr>
      <vt:lpstr>Black Friday</vt:lpstr>
      <vt:lpstr>Cyber Monday</vt:lpstr>
      <vt:lpstr>Thanksgiving traditions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Kingsley, Abby</cp:lastModifiedBy>
  <cp:revision>1</cp:revision>
  <dcterms:modified xsi:type="dcterms:W3CDTF">2019-11-30T16:37:13Z</dcterms:modified>
</cp:coreProperties>
</file>