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8288000" cy="10287000"/>
  <p:notesSz cx="6858000" cy="9144000"/>
  <p:embeddedFontLst>
    <p:embeddedFont>
      <p:font typeface="Abril Fatface" panose="020B0604020202020204" charset="0"/>
      <p:regular r:id="rId14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Roboto Mono Regular" panose="020B060402020202020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1086165" y="1028700"/>
            <a:ext cx="2642166" cy="2642166"/>
            <a:chOff x="0" y="0"/>
            <a:chExt cx="2653030" cy="26530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6673600" y="6616134"/>
            <a:ext cx="2642166" cy="2642166"/>
            <a:chOff x="0" y="0"/>
            <a:chExt cx="2653030" cy="26530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773875" y="1722602"/>
            <a:ext cx="6055436" cy="6061069"/>
            <a:chOff x="0" y="0"/>
            <a:chExt cx="14546549" cy="14560082"/>
          </a:xfrm>
        </p:grpSpPr>
        <p:sp>
          <p:nvSpPr>
            <p:cNvPr id="7" name="Freeform 7"/>
            <p:cNvSpPr/>
            <p:nvPr/>
          </p:nvSpPr>
          <p:spPr>
            <a:xfrm>
              <a:off x="72390" y="72390"/>
              <a:ext cx="14401768" cy="14415302"/>
            </a:xfrm>
            <a:custGeom>
              <a:avLst/>
              <a:gdLst/>
              <a:ahLst/>
              <a:cxnLst/>
              <a:rect l="l" t="t" r="r" b="b"/>
              <a:pathLst>
                <a:path w="14401768" h="14415302">
                  <a:moveTo>
                    <a:pt x="0" y="0"/>
                  </a:moveTo>
                  <a:lnTo>
                    <a:pt x="14401768" y="0"/>
                  </a:lnTo>
                  <a:lnTo>
                    <a:pt x="14401768" y="14415302"/>
                  </a:lnTo>
                  <a:lnTo>
                    <a:pt x="0" y="144153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14546549" cy="14560082"/>
            </a:xfrm>
            <a:custGeom>
              <a:avLst/>
              <a:gdLst/>
              <a:ahLst/>
              <a:cxnLst/>
              <a:rect l="l" t="t" r="r" b="b"/>
              <a:pathLst>
                <a:path w="14546549" h="14560082">
                  <a:moveTo>
                    <a:pt x="14401769" y="14415303"/>
                  </a:moveTo>
                  <a:lnTo>
                    <a:pt x="14546549" y="14415303"/>
                  </a:lnTo>
                  <a:lnTo>
                    <a:pt x="14546549" y="14560082"/>
                  </a:lnTo>
                  <a:lnTo>
                    <a:pt x="14401769" y="14560082"/>
                  </a:lnTo>
                  <a:lnTo>
                    <a:pt x="14401769" y="1441530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4415303"/>
                  </a:lnTo>
                  <a:lnTo>
                    <a:pt x="0" y="14415303"/>
                  </a:lnTo>
                  <a:lnTo>
                    <a:pt x="0" y="144780"/>
                  </a:lnTo>
                  <a:close/>
                  <a:moveTo>
                    <a:pt x="0" y="14415303"/>
                  </a:moveTo>
                  <a:lnTo>
                    <a:pt x="144780" y="14415303"/>
                  </a:lnTo>
                  <a:lnTo>
                    <a:pt x="144780" y="14560082"/>
                  </a:lnTo>
                  <a:lnTo>
                    <a:pt x="0" y="14560082"/>
                  </a:lnTo>
                  <a:lnTo>
                    <a:pt x="0" y="14415303"/>
                  </a:lnTo>
                  <a:close/>
                  <a:moveTo>
                    <a:pt x="14401769" y="144780"/>
                  </a:moveTo>
                  <a:lnTo>
                    <a:pt x="14546549" y="144780"/>
                  </a:lnTo>
                  <a:lnTo>
                    <a:pt x="14546549" y="14415303"/>
                  </a:lnTo>
                  <a:lnTo>
                    <a:pt x="14401769" y="14415303"/>
                  </a:lnTo>
                  <a:lnTo>
                    <a:pt x="14401769" y="144780"/>
                  </a:lnTo>
                  <a:close/>
                  <a:moveTo>
                    <a:pt x="144780" y="14415303"/>
                  </a:moveTo>
                  <a:lnTo>
                    <a:pt x="14401769" y="14415303"/>
                  </a:lnTo>
                  <a:lnTo>
                    <a:pt x="14401769" y="14560082"/>
                  </a:lnTo>
                  <a:lnTo>
                    <a:pt x="144780" y="14560082"/>
                  </a:lnTo>
                  <a:lnTo>
                    <a:pt x="144780" y="14415303"/>
                  </a:lnTo>
                  <a:close/>
                  <a:moveTo>
                    <a:pt x="14401769" y="0"/>
                  </a:moveTo>
                  <a:lnTo>
                    <a:pt x="14546549" y="0"/>
                  </a:lnTo>
                  <a:lnTo>
                    <a:pt x="14546549" y="144780"/>
                  </a:lnTo>
                  <a:lnTo>
                    <a:pt x="14401769" y="144780"/>
                  </a:lnTo>
                  <a:lnTo>
                    <a:pt x="144017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4401769" y="0"/>
                  </a:lnTo>
                  <a:lnTo>
                    <a:pt x="144017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2178862" y="2112965"/>
            <a:ext cx="6055436" cy="6061069"/>
            <a:chOff x="0" y="0"/>
            <a:chExt cx="14546549" cy="14560082"/>
          </a:xfrm>
        </p:grpSpPr>
        <p:sp>
          <p:nvSpPr>
            <p:cNvPr id="10" name="Freeform 10"/>
            <p:cNvSpPr/>
            <p:nvPr/>
          </p:nvSpPr>
          <p:spPr>
            <a:xfrm>
              <a:off x="72390" y="72390"/>
              <a:ext cx="14401768" cy="14415302"/>
            </a:xfrm>
            <a:custGeom>
              <a:avLst/>
              <a:gdLst/>
              <a:ahLst/>
              <a:cxnLst/>
              <a:rect l="l" t="t" r="r" b="b"/>
              <a:pathLst>
                <a:path w="14401768" h="14415302">
                  <a:moveTo>
                    <a:pt x="0" y="0"/>
                  </a:moveTo>
                  <a:lnTo>
                    <a:pt x="14401768" y="0"/>
                  </a:lnTo>
                  <a:lnTo>
                    <a:pt x="14401768" y="14415302"/>
                  </a:lnTo>
                  <a:lnTo>
                    <a:pt x="0" y="144153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0" y="0"/>
              <a:ext cx="14546549" cy="14560082"/>
            </a:xfrm>
            <a:custGeom>
              <a:avLst/>
              <a:gdLst/>
              <a:ahLst/>
              <a:cxnLst/>
              <a:rect l="l" t="t" r="r" b="b"/>
              <a:pathLst>
                <a:path w="14546549" h="14560082">
                  <a:moveTo>
                    <a:pt x="14401769" y="14415303"/>
                  </a:moveTo>
                  <a:lnTo>
                    <a:pt x="14546549" y="14415303"/>
                  </a:lnTo>
                  <a:lnTo>
                    <a:pt x="14546549" y="14560082"/>
                  </a:lnTo>
                  <a:lnTo>
                    <a:pt x="14401769" y="14560082"/>
                  </a:lnTo>
                  <a:lnTo>
                    <a:pt x="14401769" y="1441530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4415303"/>
                  </a:lnTo>
                  <a:lnTo>
                    <a:pt x="0" y="14415303"/>
                  </a:lnTo>
                  <a:lnTo>
                    <a:pt x="0" y="144780"/>
                  </a:lnTo>
                  <a:close/>
                  <a:moveTo>
                    <a:pt x="0" y="14415303"/>
                  </a:moveTo>
                  <a:lnTo>
                    <a:pt x="144780" y="14415303"/>
                  </a:lnTo>
                  <a:lnTo>
                    <a:pt x="144780" y="14560082"/>
                  </a:lnTo>
                  <a:lnTo>
                    <a:pt x="0" y="14560082"/>
                  </a:lnTo>
                  <a:lnTo>
                    <a:pt x="0" y="14415303"/>
                  </a:lnTo>
                  <a:close/>
                  <a:moveTo>
                    <a:pt x="14401769" y="144780"/>
                  </a:moveTo>
                  <a:lnTo>
                    <a:pt x="14546549" y="144780"/>
                  </a:lnTo>
                  <a:lnTo>
                    <a:pt x="14546549" y="14415303"/>
                  </a:lnTo>
                  <a:lnTo>
                    <a:pt x="14401769" y="14415303"/>
                  </a:lnTo>
                  <a:lnTo>
                    <a:pt x="14401769" y="144780"/>
                  </a:lnTo>
                  <a:close/>
                  <a:moveTo>
                    <a:pt x="144780" y="14415303"/>
                  </a:moveTo>
                  <a:lnTo>
                    <a:pt x="14401769" y="14415303"/>
                  </a:lnTo>
                  <a:lnTo>
                    <a:pt x="14401769" y="14560082"/>
                  </a:lnTo>
                  <a:lnTo>
                    <a:pt x="144780" y="14560082"/>
                  </a:lnTo>
                  <a:lnTo>
                    <a:pt x="144780" y="14415303"/>
                  </a:lnTo>
                  <a:close/>
                  <a:moveTo>
                    <a:pt x="14401769" y="0"/>
                  </a:moveTo>
                  <a:lnTo>
                    <a:pt x="14546549" y="0"/>
                  </a:lnTo>
                  <a:lnTo>
                    <a:pt x="14546549" y="144780"/>
                  </a:lnTo>
                  <a:lnTo>
                    <a:pt x="14401769" y="144780"/>
                  </a:lnTo>
                  <a:lnTo>
                    <a:pt x="144017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4401769" y="0"/>
                  </a:lnTo>
                  <a:lnTo>
                    <a:pt x="144017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2572620" y="2503328"/>
            <a:ext cx="6055436" cy="6061069"/>
            <a:chOff x="0" y="0"/>
            <a:chExt cx="14546549" cy="14560082"/>
          </a:xfrm>
        </p:grpSpPr>
        <p:sp>
          <p:nvSpPr>
            <p:cNvPr id="13" name="Freeform 13"/>
            <p:cNvSpPr/>
            <p:nvPr/>
          </p:nvSpPr>
          <p:spPr>
            <a:xfrm>
              <a:off x="72390" y="72390"/>
              <a:ext cx="14401768" cy="14415302"/>
            </a:xfrm>
            <a:custGeom>
              <a:avLst/>
              <a:gdLst/>
              <a:ahLst/>
              <a:cxnLst/>
              <a:rect l="l" t="t" r="r" b="b"/>
              <a:pathLst>
                <a:path w="14401768" h="14415302">
                  <a:moveTo>
                    <a:pt x="0" y="0"/>
                  </a:moveTo>
                  <a:lnTo>
                    <a:pt x="14401768" y="0"/>
                  </a:lnTo>
                  <a:lnTo>
                    <a:pt x="14401768" y="14415302"/>
                  </a:lnTo>
                  <a:lnTo>
                    <a:pt x="0" y="1441530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4" name="Freeform 14"/>
            <p:cNvSpPr/>
            <p:nvPr/>
          </p:nvSpPr>
          <p:spPr>
            <a:xfrm>
              <a:off x="0" y="0"/>
              <a:ext cx="14546549" cy="14560082"/>
            </a:xfrm>
            <a:custGeom>
              <a:avLst/>
              <a:gdLst/>
              <a:ahLst/>
              <a:cxnLst/>
              <a:rect l="l" t="t" r="r" b="b"/>
              <a:pathLst>
                <a:path w="14546549" h="14560082">
                  <a:moveTo>
                    <a:pt x="14401769" y="14415303"/>
                  </a:moveTo>
                  <a:lnTo>
                    <a:pt x="14546549" y="14415303"/>
                  </a:lnTo>
                  <a:lnTo>
                    <a:pt x="14546549" y="14560082"/>
                  </a:lnTo>
                  <a:lnTo>
                    <a:pt x="14401769" y="14560082"/>
                  </a:lnTo>
                  <a:lnTo>
                    <a:pt x="14401769" y="1441530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4415303"/>
                  </a:lnTo>
                  <a:lnTo>
                    <a:pt x="0" y="14415303"/>
                  </a:lnTo>
                  <a:lnTo>
                    <a:pt x="0" y="144780"/>
                  </a:lnTo>
                  <a:close/>
                  <a:moveTo>
                    <a:pt x="0" y="14415303"/>
                  </a:moveTo>
                  <a:lnTo>
                    <a:pt x="144780" y="14415303"/>
                  </a:lnTo>
                  <a:lnTo>
                    <a:pt x="144780" y="14560082"/>
                  </a:lnTo>
                  <a:lnTo>
                    <a:pt x="0" y="14560082"/>
                  </a:lnTo>
                  <a:lnTo>
                    <a:pt x="0" y="14415303"/>
                  </a:lnTo>
                  <a:close/>
                  <a:moveTo>
                    <a:pt x="14401769" y="144780"/>
                  </a:moveTo>
                  <a:lnTo>
                    <a:pt x="14546549" y="144780"/>
                  </a:lnTo>
                  <a:lnTo>
                    <a:pt x="14546549" y="14415303"/>
                  </a:lnTo>
                  <a:lnTo>
                    <a:pt x="14401769" y="14415303"/>
                  </a:lnTo>
                  <a:lnTo>
                    <a:pt x="14401769" y="144780"/>
                  </a:lnTo>
                  <a:close/>
                  <a:moveTo>
                    <a:pt x="144780" y="14415303"/>
                  </a:moveTo>
                  <a:lnTo>
                    <a:pt x="14401769" y="14415303"/>
                  </a:lnTo>
                  <a:lnTo>
                    <a:pt x="14401769" y="14560082"/>
                  </a:lnTo>
                  <a:lnTo>
                    <a:pt x="144780" y="14560082"/>
                  </a:lnTo>
                  <a:lnTo>
                    <a:pt x="144780" y="14415303"/>
                  </a:lnTo>
                  <a:close/>
                  <a:moveTo>
                    <a:pt x="14401769" y="0"/>
                  </a:moveTo>
                  <a:lnTo>
                    <a:pt x="14546549" y="0"/>
                  </a:lnTo>
                  <a:lnTo>
                    <a:pt x="14546549" y="144780"/>
                  </a:lnTo>
                  <a:lnTo>
                    <a:pt x="14401769" y="144780"/>
                  </a:lnTo>
                  <a:lnTo>
                    <a:pt x="1440176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4401769" y="0"/>
                  </a:lnTo>
                  <a:lnTo>
                    <a:pt x="1440176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 l="24592" t="16653" r="20432"/>
          <a:stretch>
            <a:fillRect/>
          </a:stretch>
        </p:blipFill>
        <p:spPr>
          <a:xfrm>
            <a:off x="2616257" y="2503328"/>
            <a:ext cx="6011799" cy="6061069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98007" y="3273070"/>
            <a:ext cx="2962965" cy="755556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140959" y="7039100"/>
            <a:ext cx="2962965" cy="75555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1090373" y="8796280"/>
            <a:ext cx="2542534" cy="251710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716766" y="-1258554"/>
            <a:ext cx="2542534" cy="2517109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9644428" y="1722602"/>
            <a:ext cx="8963018" cy="4629782"/>
            <a:chOff x="0" y="0"/>
            <a:chExt cx="11950691" cy="6173043"/>
          </a:xfrm>
        </p:grpSpPr>
        <p:sp>
          <p:nvSpPr>
            <p:cNvPr id="21" name="TextBox 21"/>
            <p:cNvSpPr txBox="1"/>
            <p:nvPr/>
          </p:nvSpPr>
          <p:spPr>
            <a:xfrm>
              <a:off x="0" y="171450"/>
              <a:ext cx="11950691" cy="4582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13125"/>
                </a:lnSpc>
              </a:pPr>
              <a:r>
                <a:rPr lang="en-US" sz="12500" b="1" spc="937">
                  <a:solidFill>
                    <a:srgbClr val="FFFFFF"/>
                  </a:solidFill>
                  <a:latin typeface="Roboto Mono Regular"/>
                </a:rPr>
                <a:t>ABBY KINGSLEY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5292721"/>
              <a:ext cx="11950691" cy="88032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460"/>
                </a:lnSpc>
              </a:pPr>
              <a:r>
                <a:rPr lang="en-US" sz="4200" spc="105">
                  <a:solidFill>
                    <a:srgbClr val="FFFFFF"/>
                  </a:solidFill>
                  <a:latin typeface="Roboto Mono Regular"/>
                </a:rPr>
                <a:t>1997 - NOW 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394130" y="1246044"/>
            <a:ext cx="8115300" cy="1757607"/>
            <a:chOff x="0" y="0"/>
            <a:chExt cx="17097661" cy="3703001"/>
          </a:xfrm>
        </p:grpSpPr>
        <p:sp>
          <p:nvSpPr>
            <p:cNvPr id="3" name="Freeform 3"/>
            <p:cNvSpPr/>
            <p:nvPr/>
          </p:nvSpPr>
          <p:spPr>
            <a:xfrm>
              <a:off x="72390" y="72390"/>
              <a:ext cx="16952881" cy="3558221"/>
            </a:xfrm>
            <a:custGeom>
              <a:avLst/>
              <a:gdLst/>
              <a:ahLst/>
              <a:cxnLst/>
              <a:rect l="l" t="t" r="r" b="b"/>
              <a:pathLst>
                <a:path w="16952881" h="3558221">
                  <a:moveTo>
                    <a:pt x="0" y="0"/>
                  </a:moveTo>
                  <a:lnTo>
                    <a:pt x="16952881" y="0"/>
                  </a:lnTo>
                  <a:lnTo>
                    <a:pt x="16952881" y="3558221"/>
                  </a:lnTo>
                  <a:lnTo>
                    <a:pt x="0" y="355822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Freeform 4"/>
            <p:cNvSpPr/>
            <p:nvPr/>
          </p:nvSpPr>
          <p:spPr>
            <a:xfrm>
              <a:off x="0" y="0"/>
              <a:ext cx="17097662" cy="3703001"/>
            </a:xfrm>
            <a:custGeom>
              <a:avLst/>
              <a:gdLst/>
              <a:ahLst/>
              <a:cxnLst/>
              <a:rect l="l" t="t" r="r" b="b"/>
              <a:pathLst>
                <a:path w="17097662" h="3703001">
                  <a:moveTo>
                    <a:pt x="16952881" y="3558221"/>
                  </a:moveTo>
                  <a:lnTo>
                    <a:pt x="17097662" y="3558221"/>
                  </a:lnTo>
                  <a:lnTo>
                    <a:pt x="17097662" y="3703001"/>
                  </a:lnTo>
                  <a:lnTo>
                    <a:pt x="16952881" y="3703001"/>
                  </a:lnTo>
                  <a:lnTo>
                    <a:pt x="16952881" y="3558221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558221"/>
                  </a:lnTo>
                  <a:lnTo>
                    <a:pt x="0" y="3558221"/>
                  </a:lnTo>
                  <a:lnTo>
                    <a:pt x="0" y="144780"/>
                  </a:lnTo>
                  <a:close/>
                  <a:moveTo>
                    <a:pt x="0" y="3558221"/>
                  </a:moveTo>
                  <a:lnTo>
                    <a:pt x="144780" y="3558221"/>
                  </a:lnTo>
                  <a:lnTo>
                    <a:pt x="144780" y="3703001"/>
                  </a:lnTo>
                  <a:lnTo>
                    <a:pt x="0" y="3703001"/>
                  </a:lnTo>
                  <a:lnTo>
                    <a:pt x="0" y="3558221"/>
                  </a:lnTo>
                  <a:close/>
                  <a:moveTo>
                    <a:pt x="16952881" y="144780"/>
                  </a:moveTo>
                  <a:lnTo>
                    <a:pt x="17097662" y="144780"/>
                  </a:lnTo>
                  <a:lnTo>
                    <a:pt x="17097662" y="3558221"/>
                  </a:lnTo>
                  <a:lnTo>
                    <a:pt x="16952881" y="3558221"/>
                  </a:lnTo>
                  <a:lnTo>
                    <a:pt x="16952881" y="144780"/>
                  </a:lnTo>
                  <a:close/>
                  <a:moveTo>
                    <a:pt x="144780" y="3558221"/>
                  </a:moveTo>
                  <a:lnTo>
                    <a:pt x="16952881" y="3558221"/>
                  </a:lnTo>
                  <a:lnTo>
                    <a:pt x="16952881" y="3703001"/>
                  </a:lnTo>
                  <a:lnTo>
                    <a:pt x="144780" y="3703001"/>
                  </a:lnTo>
                  <a:lnTo>
                    <a:pt x="144780" y="3558221"/>
                  </a:lnTo>
                  <a:close/>
                  <a:moveTo>
                    <a:pt x="16952881" y="0"/>
                  </a:moveTo>
                  <a:lnTo>
                    <a:pt x="17097662" y="0"/>
                  </a:lnTo>
                  <a:lnTo>
                    <a:pt x="17097662" y="144780"/>
                  </a:lnTo>
                  <a:lnTo>
                    <a:pt x="16952881" y="144780"/>
                  </a:lnTo>
                  <a:lnTo>
                    <a:pt x="16952881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6952881" y="0"/>
                  </a:lnTo>
                  <a:lnTo>
                    <a:pt x="16952881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4758372" y="1595490"/>
            <a:ext cx="8458323" cy="1895758"/>
            <a:chOff x="0" y="0"/>
            <a:chExt cx="17820357" cy="3994064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17675578" cy="3849284"/>
            </a:xfrm>
            <a:custGeom>
              <a:avLst/>
              <a:gdLst/>
              <a:ahLst/>
              <a:cxnLst/>
              <a:rect l="l" t="t" r="r" b="b"/>
              <a:pathLst>
                <a:path w="17675578" h="3849284">
                  <a:moveTo>
                    <a:pt x="0" y="0"/>
                  </a:moveTo>
                  <a:lnTo>
                    <a:pt x="17675578" y="0"/>
                  </a:lnTo>
                  <a:lnTo>
                    <a:pt x="17675578" y="3849284"/>
                  </a:lnTo>
                  <a:lnTo>
                    <a:pt x="0" y="38492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948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17820357" cy="3994064"/>
            </a:xfrm>
            <a:custGeom>
              <a:avLst/>
              <a:gdLst/>
              <a:ahLst/>
              <a:cxnLst/>
              <a:rect l="l" t="t" r="r" b="b"/>
              <a:pathLst>
                <a:path w="17820357" h="3994064">
                  <a:moveTo>
                    <a:pt x="17675577" y="3849284"/>
                  </a:moveTo>
                  <a:lnTo>
                    <a:pt x="17820357" y="3849284"/>
                  </a:lnTo>
                  <a:lnTo>
                    <a:pt x="17820357" y="3994064"/>
                  </a:lnTo>
                  <a:lnTo>
                    <a:pt x="17675577" y="3994064"/>
                  </a:lnTo>
                  <a:lnTo>
                    <a:pt x="17675577" y="384928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849284"/>
                  </a:lnTo>
                  <a:lnTo>
                    <a:pt x="0" y="3849284"/>
                  </a:lnTo>
                  <a:lnTo>
                    <a:pt x="0" y="144780"/>
                  </a:lnTo>
                  <a:close/>
                  <a:moveTo>
                    <a:pt x="0" y="3849284"/>
                  </a:moveTo>
                  <a:lnTo>
                    <a:pt x="144780" y="3849284"/>
                  </a:lnTo>
                  <a:lnTo>
                    <a:pt x="144780" y="3994064"/>
                  </a:lnTo>
                  <a:lnTo>
                    <a:pt x="0" y="3994064"/>
                  </a:lnTo>
                  <a:lnTo>
                    <a:pt x="0" y="3849284"/>
                  </a:lnTo>
                  <a:close/>
                  <a:moveTo>
                    <a:pt x="17675577" y="144780"/>
                  </a:moveTo>
                  <a:lnTo>
                    <a:pt x="17820357" y="144780"/>
                  </a:lnTo>
                  <a:lnTo>
                    <a:pt x="17820357" y="3849284"/>
                  </a:lnTo>
                  <a:lnTo>
                    <a:pt x="17675577" y="3849284"/>
                  </a:lnTo>
                  <a:lnTo>
                    <a:pt x="17675577" y="144780"/>
                  </a:lnTo>
                  <a:close/>
                  <a:moveTo>
                    <a:pt x="144780" y="3849284"/>
                  </a:moveTo>
                  <a:lnTo>
                    <a:pt x="17675577" y="3849284"/>
                  </a:lnTo>
                  <a:lnTo>
                    <a:pt x="17675577" y="3994064"/>
                  </a:lnTo>
                  <a:lnTo>
                    <a:pt x="144780" y="3994064"/>
                  </a:lnTo>
                  <a:lnTo>
                    <a:pt x="144780" y="3849284"/>
                  </a:lnTo>
                  <a:close/>
                  <a:moveTo>
                    <a:pt x="17675577" y="0"/>
                  </a:moveTo>
                  <a:lnTo>
                    <a:pt x="17820357" y="0"/>
                  </a:lnTo>
                  <a:lnTo>
                    <a:pt x="17820357" y="144780"/>
                  </a:lnTo>
                  <a:lnTo>
                    <a:pt x="17675577" y="144780"/>
                  </a:lnTo>
                  <a:lnTo>
                    <a:pt x="1767557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7675577" y="0"/>
                  </a:lnTo>
                  <a:lnTo>
                    <a:pt x="1767557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5132001" y="1938614"/>
            <a:ext cx="8761869" cy="1958842"/>
            <a:chOff x="0" y="0"/>
            <a:chExt cx="18459880" cy="4126972"/>
          </a:xfrm>
        </p:grpSpPr>
        <p:sp>
          <p:nvSpPr>
            <p:cNvPr id="9" name="Freeform 9"/>
            <p:cNvSpPr/>
            <p:nvPr/>
          </p:nvSpPr>
          <p:spPr>
            <a:xfrm>
              <a:off x="72390" y="72390"/>
              <a:ext cx="18315100" cy="3982192"/>
            </a:xfrm>
            <a:custGeom>
              <a:avLst/>
              <a:gdLst/>
              <a:ahLst/>
              <a:cxnLst/>
              <a:rect l="l" t="t" r="r" b="b"/>
              <a:pathLst>
                <a:path w="18315100" h="3982192">
                  <a:moveTo>
                    <a:pt x="0" y="0"/>
                  </a:moveTo>
                  <a:lnTo>
                    <a:pt x="18315100" y="0"/>
                  </a:lnTo>
                  <a:lnTo>
                    <a:pt x="18315100" y="3982192"/>
                  </a:lnTo>
                  <a:lnTo>
                    <a:pt x="0" y="3982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8459879" cy="4126972"/>
            </a:xfrm>
            <a:custGeom>
              <a:avLst/>
              <a:gdLst/>
              <a:ahLst/>
              <a:cxnLst/>
              <a:rect l="l" t="t" r="r" b="b"/>
              <a:pathLst>
                <a:path w="18459879" h="4126972">
                  <a:moveTo>
                    <a:pt x="18315101" y="3982192"/>
                  </a:moveTo>
                  <a:lnTo>
                    <a:pt x="18459879" y="3982192"/>
                  </a:lnTo>
                  <a:lnTo>
                    <a:pt x="18459879" y="4126972"/>
                  </a:lnTo>
                  <a:lnTo>
                    <a:pt x="18315101" y="4126972"/>
                  </a:lnTo>
                  <a:lnTo>
                    <a:pt x="18315101" y="398219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982192"/>
                  </a:lnTo>
                  <a:lnTo>
                    <a:pt x="0" y="3982192"/>
                  </a:lnTo>
                  <a:lnTo>
                    <a:pt x="0" y="144780"/>
                  </a:lnTo>
                  <a:close/>
                  <a:moveTo>
                    <a:pt x="0" y="3982192"/>
                  </a:moveTo>
                  <a:lnTo>
                    <a:pt x="144780" y="3982192"/>
                  </a:lnTo>
                  <a:lnTo>
                    <a:pt x="144780" y="4126972"/>
                  </a:lnTo>
                  <a:lnTo>
                    <a:pt x="0" y="4126972"/>
                  </a:lnTo>
                  <a:lnTo>
                    <a:pt x="0" y="3982192"/>
                  </a:lnTo>
                  <a:close/>
                  <a:moveTo>
                    <a:pt x="18315101" y="144780"/>
                  </a:moveTo>
                  <a:lnTo>
                    <a:pt x="18459879" y="144780"/>
                  </a:lnTo>
                  <a:lnTo>
                    <a:pt x="18459879" y="3982192"/>
                  </a:lnTo>
                  <a:lnTo>
                    <a:pt x="18315101" y="3982192"/>
                  </a:lnTo>
                  <a:lnTo>
                    <a:pt x="18315101" y="144780"/>
                  </a:lnTo>
                  <a:close/>
                  <a:moveTo>
                    <a:pt x="144780" y="3982192"/>
                  </a:moveTo>
                  <a:lnTo>
                    <a:pt x="18315101" y="3982192"/>
                  </a:lnTo>
                  <a:lnTo>
                    <a:pt x="18315101" y="4126972"/>
                  </a:lnTo>
                  <a:lnTo>
                    <a:pt x="144780" y="4126972"/>
                  </a:lnTo>
                  <a:lnTo>
                    <a:pt x="144780" y="3982192"/>
                  </a:lnTo>
                  <a:close/>
                  <a:moveTo>
                    <a:pt x="18315101" y="0"/>
                  </a:moveTo>
                  <a:lnTo>
                    <a:pt x="18459879" y="0"/>
                  </a:lnTo>
                  <a:lnTo>
                    <a:pt x="18459879" y="144780"/>
                  </a:lnTo>
                  <a:lnTo>
                    <a:pt x="18315101" y="144780"/>
                  </a:lnTo>
                  <a:lnTo>
                    <a:pt x="18315101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8315101" y="0"/>
                  </a:lnTo>
                  <a:lnTo>
                    <a:pt x="18315101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599613" y="2442648"/>
            <a:ext cx="7826645" cy="960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79"/>
              </a:lnSpc>
              <a:spcBef>
                <a:spcPct val="0"/>
              </a:spcBef>
            </a:pPr>
            <a:r>
              <a:rPr lang="en-US" sz="6399" b="1" spc="134">
                <a:solidFill>
                  <a:srgbClr val="4C0BD1"/>
                </a:solidFill>
                <a:latin typeface="Roboto Mono Regular"/>
              </a:rPr>
              <a:t>About Me!</a:t>
            </a:r>
          </a:p>
        </p:txBody>
      </p:sp>
      <p:grpSp>
        <p:nvGrpSpPr>
          <p:cNvPr id="12" name="Group 12"/>
          <p:cNvGrpSpPr>
            <a:grpSpLocks noChangeAspect="1"/>
          </p:cNvGrpSpPr>
          <p:nvPr/>
        </p:nvGrpSpPr>
        <p:grpSpPr>
          <a:xfrm>
            <a:off x="17259300" y="3474646"/>
            <a:ext cx="3337708" cy="3337708"/>
            <a:chOff x="0" y="0"/>
            <a:chExt cx="2653030" cy="265303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sp>
        <p:nvSpPr>
          <p:cNvPr id="14" name="AutoShape 14"/>
          <p:cNvSpPr/>
          <p:nvPr/>
        </p:nvSpPr>
        <p:spPr>
          <a:xfrm>
            <a:off x="-85017" y="5143500"/>
            <a:ext cx="18458034" cy="5143500"/>
          </a:xfrm>
          <a:prstGeom prst="rect">
            <a:avLst/>
          </a:prstGeom>
          <a:solidFill>
            <a:srgbClr val="FF7948"/>
          </a:solidFill>
        </p:spPr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13856" y="-1392289"/>
            <a:ext cx="2445444" cy="2420989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1274521" y="5382809"/>
            <a:ext cx="15426024" cy="4726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64"/>
              </a:lnSpc>
            </a:pPr>
            <a:r>
              <a:rPr lang="en-US" sz="4387" b="1" spc="394" dirty="0">
                <a:solidFill>
                  <a:srgbClr val="FFFFFF"/>
                </a:solidFill>
                <a:latin typeface="Roboto Mono Regular"/>
              </a:rPr>
              <a:t>HEIGHT: 5 FEET 5 INCHES OR 167.64  CM</a:t>
            </a:r>
          </a:p>
          <a:p>
            <a:pPr>
              <a:lnSpc>
                <a:spcPts val="5264"/>
              </a:lnSpc>
            </a:pPr>
            <a:endParaRPr lang="en-US" sz="4387" b="1" spc="394" dirty="0">
              <a:solidFill>
                <a:srgbClr val="FFFFFF"/>
              </a:solidFill>
              <a:latin typeface="Roboto Mono Regular"/>
            </a:endParaRPr>
          </a:p>
          <a:p>
            <a:pPr>
              <a:lnSpc>
                <a:spcPts val="5264"/>
              </a:lnSpc>
            </a:pPr>
            <a:r>
              <a:rPr lang="en-US" sz="4387" b="1" spc="394" dirty="0">
                <a:solidFill>
                  <a:srgbClr val="FFFFFF"/>
                </a:solidFill>
                <a:latin typeface="Roboto Mono Regular"/>
              </a:rPr>
              <a:t>AGE: 22 YEARS OLD</a:t>
            </a:r>
          </a:p>
          <a:p>
            <a:pPr>
              <a:lnSpc>
                <a:spcPts val="5264"/>
              </a:lnSpc>
            </a:pPr>
            <a:endParaRPr lang="en-US" sz="4387" b="1" spc="394" dirty="0">
              <a:solidFill>
                <a:srgbClr val="FFFFFF"/>
              </a:solidFill>
              <a:latin typeface="Roboto Mono Regular"/>
            </a:endParaRPr>
          </a:p>
          <a:p>
            <a:pPr>
              <a:lnSpc>
                <a:spcPts val="5264"/>
              </a:lnSpc>
            </a:pPr>
            <a:r>
              <a:rPr lang="en-US" sz="4387" b="1" spc="394" dirty="0">
                <a:solidFill>
                  <a:srgbClr val="FFFFFF"/>
                </a:solidFill>
                <a:latin typeface="Roboto Mono Regular"/>
              </a:rPr>
              <a:t>BIRTHDAY: AUGUST 19, 1997 </a:t>
            </a:r>
          </a:p>
          <a:p>
            <a:pPr>
              <a:lnSpc>
                <a:spcPts val="5264"/>
              </a:lnSpc>
            </a:pPr>
            <a:endParaRPr lang="en-US" sz="4387" b="1" spc="394" dirty="0">
              <a:solidFill>
                <a:srgbClr val="FFFFFF"/>
              </a:solidFill>
              <a:latin typeface="Roboto Mono Regular"/>
            </a:endParaRPr>
          </a:p>
          <a:p>
            <a:pPr>
              <a:lnSpc>
                <a:spcPts val="5264"/>
              </a:lnSpc>
            </a:pPr>
            <a:r>
              <a:rPr lang="en-US" sz="4387" b="1" spc="394" dirty="0">
                <a:solidFill>
                  <a:srgbClr val="FFFFFF"/>
                </a:solidFill>
                <a:latin typeface="Roboto Mono Regular"/>
              </a:rPr>
              <a:t>EYE COLOR: GREEN 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64922" y="3474646"/>
            <a:ext cx="3139105" cy="800472"/>
          </a:xfrm>
          <a:prstGeom prst="rect">
            <a:avLst/>
          </a:prstGeom>
        </p:spPr>
      </p:pic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-1017058" y="-2309008"/>
            <a:ext cx="3337708" cy="3337708"/>
            <a:chOff x="0" y="0"/>
            <a:chExt cx="2653030" cy="265303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8349138" y="1131973"/>
            <a:ext cx="3365687" cy="3365687"/>
            <a:chOff x="0" y="0"/>
            <a:chExt cx="2653030" cy="265303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13893613" y="5892613"/>
            <a:ext cx="3365687" cy="3365687"/>
            <a:chOff x="0" y="0"/>
            <a:chExt cx="2653030" cy="265303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8858544" y="1591085"/>
            <a:ext cx="7838371" cy="7104830"/>
            <a:chOff x="0" y="0"/>
            <a:chExt cx="16514214" cy="14968760"/>
          </a:xfrm>
        </p:grpSpPr>
        <p:sp>
          <p:nvSpPr>
            <p:cNvPr id="7" name="Freeform 7"/>
            <p:cNvSpPr/>
            <p:nvPr/>
          </p:nvSpPr>
          <p:spPr>
            <a:xfrm>
              <a:off x="72390" y="72390"/>
              <a:ext cx="16369434" cy="14823980"/>
            </a:xfrm>
            <a:custGeom>
              <a:avLst/>
              <a:gdLst/>
              <a:ahLst/>
              <a:cxnLst/>
              <a:rect l="l" t="t" r="r" b="b"/>
              <a:pathLst>
                <a:path w="16369434" h="14823980">
                  <a:moveTo>
                    <a:pt x="0" y="0"/>
                  </a:moveTo>
                  <a:lnTo>
                    <a:pt x="16369434" y="0"/>
                  </a:lnTo>
                  <a:lnTo>
                    <a:pt x="16369434" y="14823980"/>
                  </a:lnTo>
                  <a:lnTo>
                    <a:pt x="0" y="1482398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0" y="0"/>
              <a:ext cx="16514214" cy="14968759"/>
            </a:xfrm>
            <a:custGeom>
              <a:avLst/>
              <a:gdLst/>
              <a:ahLst/>
              <a:cxnLst/>
              <a:rect l="l" t="t" r="r" b="b"/>
              <a:pathLst>
                <a:path w="16514214" h="14968759">
                  <a:moveTo>
                    <a:pt x="16369435" y="14823980"/>
                  </a:moveTo>
                  <a:lnTo>
                    <a:pt x="16514214" y="14823980"/>
                  </a:lnTo>
                  <a:lnTo>
                    <a:pt x="16514214" y="14968759"/>
                  </a:lnTo>
                  <a:lnTo>
                    <a:pt x="16369435" y="14968759"/>
                  </a:lnTo>
                  <a:lnTo>
                    <a:pt x="16369435" y="14823980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14823980"/>
                  </a:lnTo>
                  <a:lnTo>
                    <a:pt x="0" y="14823980"/>
                  </a:lnTo>
                  <a:lnTo>
                    <a:pt x="0" y="144780"/>
                  </a:lnTo>
                  <a:close/>
                  <a:moveTo>
                    <a:pt x="0" y="14823980"/>
                  </a:moveTo>
                  <a:lnTo>
                    <a:pt x="144780" y="14823980"/>
                  </a:lnTo>
                  <a:lnTo>
                    <a:pt x="144780" y="14968759"/>
                  </a:lnTo>
                  <a:lnTo>
                    <a:pt x="0" y="14968759"/>
                  </a:lnTo>
                  <a:lnTo>
                    <a:pt x="0" y="14823980"/>
                  </a:lnTo>
                  <a:close/>
                  <a:moveTo>
                    <a:pt x="16369435" y="144780"/>
                  </a:moveTo>
                  <a:lnTo>
                    <a:pt x="16514214" y="144780"/>
                  </a:lnTo>
                  <a:lnTo>
                    <a:pt x="16514214" y="14823980"/>
                  </a:lnTo>
                  <a:lnTo>
                    <a:pt x="16369435" y="14823980"/>
                  </a:lnTo>
                  <a:lnTo>
                    <a:pt x="16369435" y="144780"/>
                  </a:lnTo>
                  <a:close/>
                  <a:moveTo>
                    <a:pt x="144780" y="14823980"/>
                  </a:moveTo>
                  <a:lnTo>
                    <a:pt x="16369435" y="14823980"/>
                  </a:lnTo>
                  <a:lnTo>
                    <a:pt x="16369435" y="14968759"/>
                  </a:lnTo>
                  <a:lnTo>
                    <a:pt x="144780" y="14968759"/>
                  </a:lnTo>
                  <a:lnTo>
                    <a:pt x="144780" y="14823980"/>
                  </a:lnTo>
                  <a:close/>
                  <a:moveTo>
                    <a:pt x="16369435" y="0"/>
                  </a:moveTo>
                  <a:lnTo>
                    <a:pt x="16514214" y="0"/>
                  </a:lnTo>
                  <a:lnTo>
                    <a:pt x="16514214" y="144780"/>
                  </a:lnTo>
                  <a:lnTo>
                    <a:pt x="16369435" y="144780"/>
                  </a:lnTo>
                  <a:lnTo>
                    <a:pt x="16369435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6369435" y="0"/>
                  </a:lnTo>
                  <a:lnTo>
                    <a:pt x="16369435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467460" y="-1131973"/>
            <a:ext cx="2286814" cy="226394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209862" y="8846861"/>
            <a:ext cx="3226970" cy="82287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645815" y="2711543"/>
            <a:ext cx="3226970" cy="82287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040023" y="9258300"/>
            <a:ext cx="2286814" cy="2263946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364571" y="1274996"/>
            <a:ext cx="7214020" cy="3806270"/>
            <a:chOff x="0" y="0"/>
            <a:chExt cx="15198806" cy="8019211"/>
          </a:xfrm>
        </p:grpSpPr>
        <p:sp>
          <p:nvSpPr>
            <p:cNvPr id="14" name="Freeform 14"/>
            <p:cNvSpPr/>
            <p:nvPr/>
          </p:nvSpPr>
          <p:spPr>
            <a:xfrm>
              <a:off x="72390" y="72390"/>
              <a:ext cx="15054026" cy="7874431"/>
            </a:xfrm>
            <a:custGeom>
              <a:avLst/>
              <a:gdLst/>
              <a:ahLst/>
              <a:cxnLst/>
              <a:rect l="l" t="t" r="r" b="b"/>
              <a:pathLst>
                <a:path w="15054026" h="7874431">
                  <a:moveTo>
                    <a:pt x="0" y="0"/>
                  </a:moveTo>
                  <a:lnTo>
                    <a:pt x="15054026" y="0"/>
                  </a:lnTo>
                  <a:lnTo>
                    <a:pt x="15054026" y="7874431"/>
                  </a:lnTo>
                  <a:lnTo>
                    <a:pt x="0" y="78744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948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0" y="0"/>
              <a:ext cx="15198807" cy="8019211"/>
            </a:xfrm>
            <a:custGeom>
              <a:avLst/>
              <a:gdLst/>
              <a:ahLst/>
              <a:cxnLst/>
              <a:rect l="l" t="t" r="r" b="b"/>
              <a:pathLst>
                <a:path w="15198807" h="8019211">
                  <a:moveTo>
                    <a:pt x="15054027" y="7874432"/>
                  </a:moveTo>
                  <a:lnTo>
                    <a:pt x="15198807" y="7874432"/>
                  </a:lnTo>
                  <a:lnTo>
                    <a:pt x="15198807" y="8019211"/>
                  </a:lnTo>
                  <a:lnTo>
                    <a:pt x="15054027" y="8019211"/>
                  </a:lnTo>
                  <a:lnTo>
                    <a:pt x="15054027" y="787443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874432"/>
                  </a:lnTo>
                  <a:lnTo>
                    <a:pt x="0" y="7874432"/>
                  </a:lnTo>
                  <a:lnTo>
                    <a:pt x="0" y="144780"/>
                  </a:lnTo>
                  <a:close/>
                  <a:moveTo>
                    <a:pt x="0" y="7874432"/>
                  </a:moveTo>
                  <a:lnTo>
                    <a:pt x="144780" y="7874432"/>
                  </a:lnTo>
                  <a:lnTo>
                    <a:pt x="144780" y="8019211"/>
                  </a:lnTo>
                  <a:lnTo>
                    <a:pt x="0" y="8019211"/>
                  </a:lnTo>
                  <a:lnTo>
                    <a:pt x="0" y="7874432"/>
                  </a:lnTo>
                  <a:close/>
                  <a:moveTo>
                    <a:pt x="15054027" y="144780"/>
                  </a:moveTo>
                  <a:lnTo>
                    <a:pt x="15198807" y="144780"/>
                  </a:lnTo>
                  <a:lnTo>
                    <a:pt x="15198807" y="7874432"/>
                  </a:lnTo>
                  <a:lnTo>
                    <a:pt x="15054027" y="7874432"/>
                  </a:lnTo>
                  <a:lnTo>
                    <a:pt x="15054027" y="144780"/>
                  </a:lnTo>
                  <a:close/>
                  <a:moveTo>
                    <a:pt x="144780" y="7874432"/>
                  </a:moveTo>
                  <a:lnTo>
                    <a:pt x="15054027" y="7874432"/>
                  </a:lnTo>
                  <a:lnTo>
                    <a:pt x="15054027" y="8019211"/>
                  </a:lnTo>
                  <a:lnTo>
                    <a:pt x="144780" y="8019211"/>
                  </a:lnTo>
                  <a:lnTo>
                    <a:pt x="144780" y="7874432"/>
                  </a:lnTo>
                  <a:close/>
                  <a:moveTo>
                    <a:pt x="15054027" y="0"/>
                  </a:moveTo>
                  <a:lnTo>
                    <a:pt x="15198807" y="0"/>
                  </a:lnTo>
                  <a:lnTo>
                    <a:pt x="15198807" y="144780"/>
                  </a:lnTo>
                  <a:lnTo>
                    <a:pt x="15054027" y="144780"/>
                  </a:lnTo>
                  <a:lnTo>
                    <a:pt x="15054027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5054027" y="0"/>
                  </a:lnTo>
                  <a:lnTo>
                    <a:pt x="15054027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963485" y="1723791"/>
            <a:ext cx="7385653" cy="4168822"/>
            <a:chOff x="0" y="0"/>
            <a:chExt cx="15560409" cy="8783053"/>
          </a:xfrm>
        </p:grpSpPr>
        <p:sp>
          <p:nvSpPr>
            <p:cNvPr id="17" name="Freeform 17"/>
            <p:cNvSpPr/>
            <p:nvPr/>
          </p:nvSpPr>
          <p:spPr>
            <a:xfrm>
              <a:off x="72390" y="72390"/>
              <a:ext cx="15415629" cy="8638273"/>
            </a:xfrm>
            <a:custGeom>
              <a:avLst/>
              <a:gdLst/>
              <a:ahLst/>
              <a:cxnLst/>
              <a:rect l="l" t="t" r="r" b="b"/>
              <a:pathLst>
                <a:path w="15415629" h="8638273">
                  <a:moveTo>
                    <a:pt x="0" y="0"/>
                  </a:moveTo>
                  <a:lnTo>
                    <a:pt x="15415629" y="0"/>
                  </a:lnTo>
                  <a:lnTo>
                    <a:pt x="15415629" y="8638273"/>
                  </a:lnTo>
                  <a:lnTo>
                    <a:pt x="0" y="86382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Freeform 18"/>
            <p:cNvSpPr/>
            <p:nvPr/>
          </p:nvSpPr>
          <p:spPr>
            <a:xfrm>
              <a:off x="0" y="0"/>
              <a:ext cx="15560408" cy="8783053"/>
            </a:xfrm>
            <a:custGeom>
              <a:avLst/>
              <a:gdLst/>
              <a:ahLst/>
              <a:cxnLst/>
              <a:rect l="l" t="t" r="r" b="b"/>
              <a:pathLst>
                <a:path w="15560408" h="8783053">
                  <a:moveTo>
                    <a:pt x="15415628" y="8638274"/>
                  </a:moveTo>
                  <a:lnTo>
                    <a:pt x="15560408" y="8638274"/>
                  </a:lnTo>
                  <a:lnTo>
                    <a:pt x="15560408" y="8783053"/>
                  </a:lnTo>
                  <a:lnTo>
                    <a:pt x="15415628" y="8783053"/>
                  </a:lnTo>
                  <a:lnTo>
                    <a:pt x="15415628" y="863827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8638274"/>
                  </a:lnTo>
                  <a:lnTo>
                    <a:pt x="0" y="8638274"/>
                  </a:lnTo>
                  <a:lnTo>
                    <a:pt x="0" y="144780"/>
                  </a:lnTo>
                  <a:close/>
                  <a:moveTo>
                    <a:pt x="0" y="8638274"/>
                  </a:moveTo>
                  <a:lnTo>
                    <a:pt x="144780" y="8638274"/>
                  </a:lnTo>
                  <a:lnTo>
                    <a:pt x="144780" y="8783053"/>
                  </a:lnTo>
                  <a:lnTo>
                    <a:pt x="0" y="8783053"/>
                  </a:lnTo>
                  <a:lnTo>
                    <a:pt x="0" y="8638273"/>
                  </a:lnTo>
                  <a:close/>
                  <a:moveTo>
                    <a:pt x="15415628" y="144780"/>
                  </a:moveTo>
                  <a:lnTo>
                    <a:pt x="15560408" y="144780"/>
                  </a:lnTo>
                  <a:lnTo>
                    <a:pt x="15560408" y="8638274"/>
                  </a:lnTo>
                  <a:lnTo>
                    <a:pt x="15415628" y="8638274"/>
                  </a:lnTo>
                  <a:lnTo>
                    <a:pt x="15415628" y="144780"/>
                  </a:lnTo>
                  <a:close/>
                  <a:moveTo>
                    <a:pt x="144780" y="8638274"/>
                  </a:moveTo>
                  <a:lnTo>
                    <a:pt x="15415628" y="8638274"/>
                  </a:lnTo>
                  <a:lnTo>
                    <a:pt x="15415628" y="8783053"/>
                  </a:lnTo>
                  <a:lnTo>
                    <a:pt x="144780" y="8783053"/>
                  </a:lnTo>
                  <a:lnTo>
                    <a:pt x="144780" y="8638273"/>
                  </a:lnTo>
                  <a:close/>
                  <a:moveTo>
                    <a:pt x="15415628" y="0"/>
                  </a:moveTo>
                  <a:lnTo>
                    <a:pt x="15560408" y="0"/>
                  </a:lnTo>
                  <a:lnTo>
                    <a:pt x="15560408" y="144780"/>
                  </a:lnTo>
                  <a:lnTo>
                    <a:pt x="15415628" y="144780"/>
                  </a:lnTo>
                  <a:lnTo>
                    <a:pt x="15415628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5415628" y="0"/>
                  </a:lnTo>
                  <a:lnTo>
                    <a:pt x="15415628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403623" y="1950728"/>
            <a:ext cx="6615106" cy="4519697"/>
            <a:chOff x="0" y="0"/>
            <a:chExt cx="8820142" cy="6026262"/>
          </a:xfrm>
        </p:grpSpPr>
        <p:sp>
          <p:nvSpPr>
            <p:cNvPr id="20" name="TextBox 20"/>
            <p:cNvSpPr txBox="1"/>
            <p:nvPr/>
          </p:nvSpPr>
          <p:spPr>
            <a:xfrm>
              <a:off x="24108" y="409575"/>
              <a:ext cx="8796034" cy="39742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99"/>
                </a:lnSpc>
              </a:pPr>
              <a:r>
                <a:rPr lang="en-US" sz="9600">
                  <a:solidFill>
                    <a:srgbClr val="000000"/>
                  </a:solidFill>
                  <a:latin typeface="Abril Fatface"/>
                </a:rPr>
                <a:t>Where I'm</a:t>
              </a:r>
            </a:p>
            <a:p>
              <a:pPr algn="ctr">
                <a:lnSpc>
                  <a:spcPts val="7199"/>
                </a:lnSpc>
              </a:pPr>
              <a:endParaRPr lang="en-US" sz="9600">
                <a:solidFill>
                  <a:srgbClr val="000000"/>
                </a:solidFill>
                <a:latin typeface="Abril Fatface"/>
              </a:endParaRPr>
            </a:p>
            <a:p>
              <a:pPr algn="ctr">
                <a:lnSpc>
                  <a:spcPts val="7200"/>
                </a:lnSpc>
              </a:pPr>
              <a:r>
                <a:rPr lang="en-US" sz="9600">
                  <a:solidFill>
                    <a:srgbClr val="000000"/>
                  </a:solidFill>
                  <a:latin typeface="Abril Fatface"/>
                </a:rPr>
                <a:t> from...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4465" y="4509578"/>
              <a:ext cx="8805677" cy="75444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411"/>
                </a:lnSpc>
              </a:pPr>
              <a:endParaRPr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5503526"/>
              <a:ext cx="8817731" cy="52273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81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9097871" y="1733690"/>
            <a:ext cx="7359717" cy="7113171"/>
            <a:chOff x="0" y="0"/>
            <a:chExt cx="9812955" cy="9484228"/>
          </a:xfrm>
        </p:grpSpPr>
        <p:sp>
          <p:nvSpPr>
            <p:cNvPr id="24" name="TextBox 24"/>
            <p:cNvSpPr txBox="1"/>
            <p:nvPr/>
          </p:nvSpPr>
          <p:spPr>
            <a:xfrm>
              <a:off x="26822" y="342900"/>
              <a:ext cx="9786134" cy="730735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6000"/>
                </a:lnSpc>
              </a:pPr>
              <a:r>
                <a:rPr lang="en-US" sz="8000">
                  <a:solidFill>
                    <a:srgbClr val="000000"/>
                  </a:solidFill>
                  <a:latin typeface="Abril Fatface"/>
                </a:rPr>
                <a:t>Country: USA</a:t>
              </a:r>
            </a:p>
            <a:p>
              <a:pPr>
                <a:lnSpc>
                  <a:spcPts val="6000"/>
                </a:lnSpc>
              </a:pPr>
              <a:endParaRPr lang="en-US" sz="8000">
                <a:solidFill>
                  <a:srgbClr val="000000"/>
                </a:solidFill>
                <a:latin typeface="Abril Fatface"/>
              </a:endParaRPr>
            </a:p>
            <a:p>
              <a:pPr>
                <a:lnSpc>
                  <a:spcPts val="6000"/>
                </a:lnSpc>
              </a:pPr>
              <a:endParaRPr lang="en-US" sz="8000">
                <a:solidFill>
                  <a:srgbClr val="000000"/>
                </a:solidFill>
                <a:latin typeface="Abril Fatface"/>
              </a:endParaRPr>
            </a:p>
            <a:p>
              <a:pPr>
                <a:lnSpc>
                  <a:spcPts val="6000"/>
                </a:lnSpc>
              </a:pPr>
              <a:r>
                <a:rPr lang="en-US" sz="8000">
                  <a:solidFill>
                    <a:srgbClr val="000000"/>
                  </a:solidFill>
                  <a:latin typeface="Abril Fatface"/>
                </a:rPr>
                <a:t>State: Georgia</a:t>
              </a:r>
            </a:p>
            <a:p>
              <a:pPr>
                <a:lnSpc>
                  <a:spcPts val="6000"/>
                </a:lnSpc>
              </a:pPr>
              <a:endParaRPr lang="en-US" sz="8000">
                <a:solidFill>
                  <a:srgbClr val="000000"/>
                </a:solidFill>
                <a:latin typeface="Abril Fatface"/>
              </a:endParaRPr>
            </a:p>
            <a:p>
              <a:pPr>
                <a:lnSpc>
                  <a:spcPts val="6000"/>
                </a:lnSpc>
              </a:pPr>
              <a:endParaRPr lang="en-US" sz="8000">
                <a:solidFill>
                  <a:srgbClr val="000000"/>
                </a:solidFill>
                <a:latin typeface="Abril Fatface"/>
              </a:endParaRPr>
            </a:p>
            <a:p>
              <a:pPr>
                <a:lnSpc>
                  <a:spcPts val="6000"/>
                </a:lnSpc>
              </a:pPr>
              <a:r>
                <a:rPr lang="en-US" sz="8000">
                  <a:solidFill>
                    <a:srgbClr val="000000"/>
                  </a:solidFill>
                  <a:latin typeface="Abril Fatface"/>
                </a:rPr>
                <a:t>City: Atlanta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8898487"/>
              <a:ext cx="9810273" cy="585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5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431163" y="703365"/>
            <a:ext cx="6571399" cy="8880270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6594498" y="989799"/>
            <a:ext cx="3365687" cy="3365687"/>
            <a:chOff x="0" y="0"/>
            <a:chExt cx="2653030" cy="26530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364571" y="1274996"/>
            <a:ext cx="7912770" cy="4116825"/>
            <a:chOff x="0" y="0"/>
            <a:chExt cx="16670962" cy="8673503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16526183" cy="8528723"/>
            </a:xfrm>
            <a:custGeom>
              <a:avLst/>
              <a:gdLst/>
              <a:ahLst/>
              <a:cxnLst/>
              <a:rect l="l" t="t" r="r" b="b"/>
              <a:pathLst>
                <a:path w="16526183" h="8528723">
                  <a:moveTo>
                    <a:pt x="0" y="0"/>
                  </a:moveTo>
                  <a:lnTo>
                    <a:pt x="16526183" y="0"/>
                  </a:lnTo>
                  <a:lnTo>
                    <a:pt x="16526183" y="8528723"/>
                  </a:lnTo>
                  <a:lnTo>
                    <a:pt x="0" y="852872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948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16670962" cy="8673503"/>
            </a:xfrm>
            <a:custGeom>
              <a:avLst/>
              <a:gdLst/>
              <a:ahLst/>
              <a:cxnLst/>
              <a:rect l="l" t="t" r="r" b="b"/>
              <a:pathLst>
                <a:path w="16670962" h="8673503">
                  <a:moveTo>
                    <a:pt x="16526182" y="8528723"/>
                  </a:moveTo>
                  <a:lnTo>
                    <a:pt x="16670962" y="8528723"/>
                  </a:lnTo>
                  <a:lnTo>
                    <a:pt x="16670962" y="8673503"/>
                  </a:lnTo>
                  <a:lnTo>
                    <a:pt x="16526182" y="8673503"/>
                  </a:lnTo>
                  <a:lnTo>
                    <a:pt x="16526182" y="8528723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8528723"/>
                  </a:lnTo>
                  <a:lnTo>
                    <a:pt x="0" y="8528723"/>
                  </a:lnTo>
                  <a:lnTo>
                    <a:pt x="0" y="144780"/>
                  </a:lnTo>
                  <a:close/>
                  <a:moveTo>
                    <a:pt x="0" y="8528723"/>
                  </a:moveTo>
                  <a:lnTo>
                    <a:pt x="144780" y="8528723"/>
                  </a:lnTo>
                  <a:lnTo>
                    <a:pt x="144780" y="8673503"/>
                  </a:lnTo>
                  <a:lnTo>
                    <a:pt x="0" y="8673503"/>
                  </a:lnTo>
                  <a:lnTo>
                    <a:pt x="0" y="8528723"/>
                  </a:lnTo>
                  <a:close/>
                  <a:moveTo>
                    <a:pt x="16526182" y="144780"/>
                  </a:moveTo>
                  <a:lnTo>
                    <a:pt x="16670962" y="144780"/>
                  </a:lnTo>
                  <a:lnTo>
                    <a:pt x="16670962" y="8528723"/>
                  </a:lnTo>
                  <a:lnTo>
                    <a:pt x="16526182" y="8528723"/>
                  </a:lnTo>
                  <a:lnTo>
                    <a:pt x="16526182" y="144780"/>
                  </a:lnTo>
                  <a:close/>
                  <a:moveTo>
                    <a:pt x="144780" y="8528723"/>
                  </a:moveTo>
                  <a:lnTo>
                    <a:pt x="16526182" y="8528723"/>
                  </a:lnTo>
                  <a:lnTo>
                    <a:pt x="16526182" y="8673503"/>
                  </a:lnTo>
                  <a:lnTo>
                    <a:pt x="144780" y="8673503"/>
                  </a:lnTo>
                  <a:lnTo>
                    <a:pt x="144780" y="8528723"/>
                  </a:lnTo>
                  <a:close/>
                  <a:moveTo>
                    <a:pt x="16526182" y="0"/>
                  </a:moveTo>
                  <a:lnTo>
                    <a:pt x="16670962" y="0"/>
                  </a:lnTo>
                  <a:lnTo>
                    <a:pt x="16670962" y="144780"/>
                  </a:lnTo>
                  <a:lnTo>
                    <a:pt x="16526182" y="144780"/>
                  </a:lnTo>
                  <a:lnTo>
                    <a:pt x="16526182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6526182" y="0"/>
                  </a:lnTo>
                  <a:lnTo>
                    <a:pt x="16526182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028700" y="1949704"/>
            <a:ext cx="8547157" cy="3984964"/>
            <a:chOff x="0" y="0"/>
            <a:chExt cx="18656603" cy="8698319"/>
          </a:xfrm>
        </p:grpSpPr>
        <p:sp>
          <p:nvSpPr>
            <p:cNvPr id="9" name="Freeform 9"/>
            <p:cNvSpPr/>
            <p:nvPr/>
          </p:nvSpPr>
          <p:spPr>
            <a:xfrm>
              <a:off x="72390" y="72390"/>
              <a:ext cx="18511823" cy="8553539"/>
            </a:xfrm>
            <a:custGeom>
              <a:avLst/>
              <a:gdLst/>
              <a:ahLst/>
              <a:cxnLst/>
              <a:rect l="l" t="t" r="r" b="b"/>
              <a:pathLst>
                <a:path w="18511823" h="8553539">
                  <a:moveTo>
                    <a:pt x="0" y="0"/>
                  </a:moveTo>
                  <a:lnTo>
                    <a:pt x="18511823" y="0"/>
                  </a:lnTo>
                  <a:lnTo>
                    <a:pt x="18511823" y="8553539"/>
                  </a:lnTo>
                  <a:lnTo>
                    <a:pt x="0" y="855353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0" y="0"/>
              <a:ext cx="18656602" cy="8698319"/>
            </a:xfrm>
            <a:custGeom>
              <a:avLst/>
              <a:gdLst/>
              <a:ahLst/>
              <a:cxnLst/>
              <a:rect l="l" t="t" r="r" b="b"/>
              <a:pathLst>
                <a:path w="18656602" h="8698319">
                  <a:moveTo>
                    <a:pt x="18511824" y="8553538"/>
                  </a:moveTo>
                  <a:lnTo>
                    <a:pt x="18656602" y="8553538"/>
                  </a:lnTo>
                  <a:lnTo>
                    <a:pt x="18656602" y="8698319"/>
                  </a:lnTo>
                  <a:lnTo>
                    <a:pt x="18511824" y="8698319"/>
                  </a:lnTo>
                  <a:lnTo>
                    <a:pt x="18511824" y="8553538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8553539"/>
                  </a:lnTo>
                  <a:lnTo>
                    <a:pt x="0" y="8553539"/>
                  </a:lnTo>
                  <a:lnTo>
                    <a:pt x="0" y="144780"/>
                  </a:lnTo>
                  <a:close/>
                  <a:moveTo>
                    <a:pt x="0" y="8553539"/>
                  </a:moveTo>
                  <a:lnTo>
                    <a:pt x="144780" y="8553539"/>
                  </a:lnTo>
                  <a:lnTo>
                    <a:pt x="144780" y="8698319"/>
                  </a:lnTo>
                  <a:lnTo>
                    <a:pt x="0" y="8698319"/>
                  </a:lnTo>
                  <a:lnTo>
                    <a:pt x="0" y="8553538"/>
                  </a:lnTo>
                  <a:close/>
                  <a:moveTo>
                    <a:pt x="18511824" y="144780"/>
                  </a:moveTo>
                  <a:lnTo>
                    <a:pt x="18656602" y="144780"/>
                  </a:lnTo>
                  <a:lnTo>
                    <a:pt x="18656602" y="8553539"/>
                  </a:lnTo>
                  <a:lnTo>
                    <a:pt x="18511824" y="8553539"/>
                  </a:lnTo>
                  <a:lnTo>
                    <a:pt x="18511824" y="144780"/>
                  </a:lnTo>
                  <a:close/>
                  <a:moveTo>
                    <a:pt x="144780" y="8553538"/>
                  </a:moveTo>
                  <a:lnTo>
                    <a:pt x="18511824" y="8553538"/>
                  </a:lnTo>
                  <a:lnTo>
                    <a:pt x="18511824" y="8698319"/>
                  </a:lnTo>
                  <a:lnTo>
                    <a:pt x="144780" y="8698319"/>
                  </a:lnTo>
                  <a:lnTo>
                    <a:pt x="144780" y="8553538"/>
                  </a:lnTo>
                  <a:close/>
                  <a:moveTo>
                    <a:pt x="18511824" y="0"/>
                  </a:moveTo>
                  <a:lnTo>
                    <a:pt x="18656602" y="0"/>
                  </a:lnTo>
                  <a:lnTo>
                    <a:pt x="18656602" y="144780"/>
                  </a:lnTo>
                  <a:lnTo>
                    <a:pt x="18511824" y="144780"/>
                  </a:lnTo>
                  <a:lnTo>
                    <a:pt x="18511824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8511824" y="0"/>
                  </a:lnTo>
                  <a:lnTo>
                    <a:pt x="18511824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1028700" y="2277052"/>
            <a:ext cx="8932036" cy="4156867"/>
            <a:chOff x="0" y="0"/>
            <a:chExt cx="11909382" cy="5542490"/>
          </a:xfrm>
        </p:grpSpPr>
        <p:sp>
          <p:nvSpPr>
            <p:cNvPr id="12" name="TextBox 12"/>
            <p:cNvSpPr txBox="1"/>
            <p:nvPr/>
          </p:nvSpPr>
          <p:spPr>
            <a:xfrm>
              <a:off x="32552" y="409575"/>
              <a:ext cx="11876830" cy="38507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199"/>
                </a:lnSpc>
              </a:pPr>
              <a:r>
                <a:rPr lang="en-US" sz="9599">
                  <a:solidFill>
                    <a:srgbClr val="000000"/>
                  </a:solidFill>
                  <a:latin typeface="Abril Fatface"/>
                </a:rPr>
                <a:t>Where is the </a:t>
              </a:r>
            </a:p>
            <a:p>
              <a:pPr algn="ctr">
                <a:lnSpc>
                  <a:spcPts val="6877"/>
                </a:lnSpc>
              </a:pPr>
              <a:endParaRPr lang="en-US" sz="9599">
                <a:solidFill>
                  <a:srgbClr val="000000"/>
                </a:solidFill>
                <a:latin typeface="Abril Fatface"/>
              </a:endParaRPr>
            </a:p>
            <a:p>
              <a:pPr algn="ctr">
                <a:lnSpc>
                  <a:spcPts val="6877"/>
                </a:lnSpc>
              </a:pPr>
              <a:r>
                <a:rPr lang="en-US" sz="9169">
                  <a:solidFill>
                    <a:srgbClr val="000000"/>
                  </a:solidFill>
                  <a:latin typeface="Abril Fatface"/>
                </a:rPr>
                <a:t>United States? 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9531" y="4358462"/>
              <a:ext cx="11889851" cy="5889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43"/>
                </a:lnSpc>
              </a:pPr>
              <a:endParaRPr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5133485"/>
              <a:ext cx="11906127" cy="4090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61"/>
                </a:lnSpc>
              </a:pPr>
              <a:endParaRPr/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790540" y="6400441"/>
            <a:ext cx="4613325" cy="31831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8700" y="-1101151"/>
            <a:ext cx="2224547" cy="22023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540852" y="8858064"/>
            <a:ext cx="3139105" cy="800472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3901657" y="405663"/>
            <a:ext cx="11139639" cy="2191446"/>
            <a:chOff x="0" y="0"/>
            <a:chExt cx="36640239" cy="7208054"/>
          </a:xfrm>
        </p:grpSpPr>
        <p:sp>
          <p:nvSpPr>
            <p:cNvPr id="5" name="Freeform 5"/>
            <p:cNvSpPr/>
            <p:nvPr/>
          </p:nvSpPr>
          <p:spPr>
            <a:xfrm>
              <a:off x="72390" y="72390"/>
              <a:ext cx="36495459" cy="7063274"/>
            </a:xfrm>
            <a:custGeom>
              <a:avLst/>
              <a:gdLst/>
              <a:ahLst/>
              <a:cxnLst/>
              <a:rect l="l" t="t" r="r" b="b"/>
              <a:pathLst>
                <a:path w="36495459" h="7063274">
                  <a:moveTo>
                    <a:pt x="0" y="0"/>
                  </a:moveTo>
                  <a:lnTo>
                    <a:pt x="36495459" y="0"/>
                  </a:lnTo>
                  <a:lnTo>
                    <a:pt x="36495459" y="7063274"/>
                  </a:lnTo>
                  <a:lnTo>
                    <a:pt x="0" y="706327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0" y="0"/>
              <a:ext cx="36640238" cy="7208054"/>
            </a:xfrm>
            <a:custGeom>
              <a:avLst/>
              <a:gdLst/>
              <a:ahLst/>
              <a:cxnLst/>
              <a:rect l="l" t="t" r="r" b="b"/>
              <a:pathLst>
                <a:path w="36640238" h="7208054">
                  <a:moveTo>
                    <a:pt x="36495459" y="7063274"/>
                  </a:moveTo>
                  <a:lnTo>
                    <a:pt x="36640238" y="7063274"/>
                  </a:lnTo>
                  <a:lnTo>
                    <a:pt x="36640238" y="7208054"/>
                  </a:lnTo>
                  <a:lnTo>
                    <a:pt x="36495459" y="7208054"/>
                  </a:lnTo>
                  <a:lnTo>
                    <a:pt x="36495459" y="706327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7063274"/>
                  </a:lnTo>
                  <a:lnTo>
                    <a:pt x="0" y="7063274"/>
                  </a:lnTo>
                  <a:lnTo>
                    <a:pt x="0" y="144780"/>
                  </a:lnTo>
                  <a:close/>
                  <a:moveTo>
                    <a:pt x="0" y="7063274"/>
                  </a:moveTo>
                  <a:lnTo>
                    <a:pt x="144780" y="7063274"/>
                  </a:lnTo>
                  <a:lnTo>
                    <a:pt x="144780" y="7208054"/>
                  </a:lnTo>
                  <a:lnTo>
                    <a:pt x="0" y="7208054"/>
                  </a:lnTo>
                  <a:lnTo>
                    <a:pt x="0" y="7063274"/>
                  </a:lnTo>
                  <a:close/>
                  <a:moveTo>
                    <a:pt x="36495459" y="144780"/>
                  </a:moveTo>
                  <a:lnTo>
                    <a:pt x="36640238" y="144780"/>
                  </a:lnTo>
                  <a:lnTo>
                    <a:pt x="36640238" y="7063274"/>
                  </a:lnTo>
                  <a:lnTo>
                    <a:pt x="36495459" y="7063274"/>
                  </a:lnTo>
                  <a:lnTo>
                    <a:pt x="36495459" y="144780"/>
                  </a:lnTo>
                  <a:close/>
                  <a:moveTo>
                    <a:pt x="144780" y="7063274"/>
                  </a:moveTo>
                  <a:lnTo>
                    <a:pt x="36495459" y="7063274"/>
                  </a:lnTo>
                  <a:lnTo>
                    <a:pt x="36495459" y="7208054"/>
                  </a:lnTo>
                  <a:lnTo>
                    <a:pt x="144780" y="7208054"/>
                  </a:lnTo>
                  <a:lnTo>
                    <a:pt x="144780" y="7063274"/>
                  </a:lnTo>
                  <a:close/>
                  <a:moveTo>
                    <a:pt x="36495459" y="0"/>
                  </a:moveTo>
                  <a:lnTo>
                    <a:pt x="36640238" y="0"/>
                  </a:lnTo>
                  <a:lnTo>
                    <a:pt x="36640238" y="144780"/>
                  </a:lnTo>
                  <a:lnTo>
                    <a:pt x="36495459" y="144780"/>
                  </a:lnTo>
                  <a:lnTo>
                    <a:pt x="36495459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36495459" y="0"/>
                  </a:lnTo>
                  <a:lnTo>
                    <a:pt x="36495459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689748" y="700915"/>
            <a:ext cx="3139105" cy="8004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903348" y="8881953"/>
            <a:ext cx="2224547" cy="2202302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4192644" y="614589"/>
            <a:ext cx="10848653" cy="2678008"/>
            <a:chOff x="0" y="0"/>
            <a:chExt cx="14464870" cy="3570677"/>
          </a:xfrm>
        </p:grpSpPr>
        <p:sp>
          <p:nvSpPr>
            <p:cNvPr id="10" name="TextBox 10"/>
            <p:cNvSpPr txBox="1"/>
            <p:nvPr/>
          </p:nvSpPr>
          <p:spPr>
            <a:xfrm>
              <a:off x="39537" y="409575"/>
              <a:ext cx="14425334" cy="15374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199"/>
                </a:lnSpc>
              </a:pPr>
              <a:r>
                <a:rPr lang="en-US" sz="9599">
                  <a:solidFill>
                    <a:srgbClr val="000000"/>
                  </a:solidFill>
                  <a:latin typeface="Abril Fatface"/>
                </a:rPr>
                <a:t>Where is  Georgia?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3722" y="2080808"/>
              <a:ext cx="14441148" cy="7363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360"/>
                </a:lnSpc>
              </a:pPr>
              <a:endParaRPr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3043832"/>
              <a:ext cx="14460916" cy="526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243"/>
                </a:lnSpc>
              </a:pPr>
              <a:endParaRPr/>
            </a:p>
          </p:txBody>
        </p:sp>
      </p:grpSp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192644" y="2880254"/>
            <a:ext cx="10712802" cy="67782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235144" y="-1173602"/>
            <a:ext cx="2224547" cy="2202302"/>
          </a:xfrm>
          <a:prstGeom prst="rect">
            <a:avLst/>
          </a:prstGeom>
        </p:spPr>
      </p:pic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14686747" y="1500030"/>
            <a:ext cx="2572553" cy="2572553"/>
            <a:chOff x="0" y="0"/>
            <a:chExt cx="2653030" cy="265303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206482" y="795369"/>
            <a:ext cx="6374285" cy="1816534"/>
            <a:chOff x="0" y="0"/>
            <a:chExt cx="14015323" cy="3994064"/>
          </a:xfrm>
        </p:grpSpPr>
        <p:sp>
          <p:nvSpPr>
            <p:cNvPr id="6" name="Freeform 6"/>
            <p:cNvSpPr/>
            <p:nvPr/>
          </p:nvSpPr>
          <p:spPr>
            <a:xfrm>
              <a:off x="72390" y="72390"/>
              <a:ext cx="13870543" cy="3849284"/>
            </a:xfrm>
            <a:custGeom>
              <a:avLst/>
              <a:gdLst/>
              <a:ahLst/>
              <a:cxnLst/>
              <a:rect l="l" t="t" r="r" b="b"/>
              <a:pathLst>
                <a:path w="13870543" h="3849284">
                  <a:moveTo>
                    <a:pt x="0" y="0"/>
                  </a:moveTo>
                  <a:lnTo>
                    <a:pt x="13870543" y="0"/>
                  </a:lnTo>
                  <a:lnTo>
                    <a:pt x="13870543" y="3849284"/>
                  </a:lnTo>
                  <a:lnTo>
                    <a:pt x="0" y="38492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7948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0" y="0"/>
              <a:ext cx="14015323" cy="3994064"/>
            </a:xfrm>
            <a:custGeom>
              <a:avLst/>
              <a:gdLst/>
              <a:ahLst/>
              <a:cxnLst/>
              <a:rect l="l" t="t" r="r" b="b"/>
              <a:pathLst>
                <a:path w="14015323" h="3994064">
                  <a:moveTo>
                    <a:pt x="13870543" y="3849284"/>
                  </a:moveTo>
                  <a:lnTo>
                    <a:pt x="14015323" y="3849284"/>
                  </a:lnTo>
                  <a:lnTo>
                    <a:pt x="14015323" y="3994064"/>
                  </a:lnTo>
                  <a:lnTo>
                    <a:pt x="13870543" y="3994064"/>
                  </a:lnTo>
                  <a:lnTo>
                    <a:pt x="13870543" y="3849284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849284"/>
                  </a:lnTo>
                  <a:lnTo>
                    <a:pt x="0" y="3849284"/>
                  </a:lnTo>
                  <a:lnTo>
                    <a:pt x="0" y="144780"/>
                  </a:lnTo>
                  <a:close/>
                  <a:moveTo>
                    <a:pt x="0" y="3849284"/>
                  </a:moveTo>
                  <a:lnTo>
                    <a:pt x="144780" y="3849284"/>
                  </a:lnTo>
                  <a:lnTo>
                    <a:pt x="144780" y="3994064"/>
                  </a:lnTo>
                  <a:lnTo>
                    <a:pt x="0" y="3994064"/>
                  </a:lnTo>
                  <a:lnTo>
                    <a:pt x="0" y="3849284"/>
                  </a:lnTo>
                  <a:close/>
                  <a:moveTo>
                    <a:pt x="13870543" y="144780"/>
                  </a:moveTo>
                  <a:lnTo>
                    <a:pt x="14015323" y="144780"/>
                  </a:lnTo>
                  <a:lnTo>
                    <a:pt x="14015323" y="3849284"/>
                  </a:lnTo>
                  <a:lnTo>
                    <a:pt x="13870543" y="3849284"/>
                  </a:lnTo>
                  <a:lnTo>
                    <a:pt x="13870543" y="144780"/>
                  </a:lnTo>
                  <a:close/>
                  <a:moveTo>
                    <a:pt x="144780" y="3849284"/>
                  </a:moveTo>
                  <a:lnTo>
                    <a:pt x="13870543" y="3849284"/>
                  </a:lnTo>
                  <a:lnTo>
                    <a:pt x="13870543" y="3994064"/>
                  </a:lnTo>
                  <a:lnTo>
                    <a:pt x="144780" y="3994064"/>
                  </a:lnTo>
                  <a:lnTo>
                    <a:pt x="144780" y="3849284"/>
                  </a:lnTo>
                  <a:close/>
                  <a:moveTo>
                    <a:pt x="13870543" y="0"/>
                  </a:moveTo>
                  <a:lnTo>
                    <a:pt x="14015323" y="0"/>
                  </a:lnTo>
                  <a:lnTo>
                    <a:pt x="14015323" y="144780"/>
                  </a:lnTo>
                  <a:lnTo>
                    <a:pt x="13870543" y="144780"/>
                  </a:lnTo>
                  <a:lnTo>
                    <a:pt x="13870543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3870543" y="0"/>
                  </a:lnTo>
                  <a:lnTo>
                    <a:pt x="13870543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65592" y="2611902"/>
            <a:ext cx="3139105" cy="800472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471607" y="963592"/>
            <a:ext cx="6374285" cy="14705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20"/>
              </a:lnSpc>
              <a:spcBef>
                <a:spcPct val="0"/>
              </a:spcBef>
            </a:pPr>
            <a:r>
              <a:rPr lang="en-US" sz="9600" b="1" spc="201">
                <a:solidFill>
                  <a:srgbClr val="4C0BD1"/>
                </a:solidFill>
                <a:latin typeface="Abril Fatface"/>
              </a:rPr>
              <a:t>My Family  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704644" y="8138283"/>
            <a:ext cx="3139105" cy="80047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989921" y="1246939"/>
            <a:ext cx="10972800" cy="8229600"/>
          </a:xfrm>
          <a:prstGeom prst="rect">
            <a:avLst/>
          </a:prstGeom>
        </p:spPr>
      </p:pic>
      <p:pic>
        <p:nvPicPr>
          <p:cNvPr id="13" name="Picture 12" descr="A picture containing building, outdoor, person, ground&#10;&#10;Description automatically generated">
            <a:extLst>
              <a:ext uri="{FF2B5EF4-FFF2-40B4-BE49-F238E27FC236}">
                <a16:creationId xmlns:a16="http://schemas.microsoft.com/office/drawing/2014/main" id="{D1D78C56-ABD9-45BB-A738-39B03CAD8AA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85" t="18395" b="12470"/>
          <a:stretch/>
        </p:blipFill>
        <p:spPr>
          <a:xfrm rot="5400000">
            <a:off x="-334205" y="4056263"/>
            <a:ext cx="6667498" cy="5334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0"/>
            <a:ext cx="9144000" cy="10287000"/>
          </a:xfrm>
          <a:prstGeom prst="rect">
            <a:avLst/>
          </a:prstGeom>
          <a:solidFill>
            <a:srgbClr val="FF7948"/>
          </a:solidFill>
        </p:spPr>
      </p:sp>
      <p:grpSp>
        <p:nvGrpSpPr>
          <p:cNvPr id="3" name="Group 3"/>
          <p:cNvGrpSpPr/>
          <p:nvPr/>
        </p:nvGrpSpPr>
        <p:grpSpPr>
          <a:xfrm>
            <a:off x="377437" y="677743"/>
            <a:ext cx="8761869" cy="1958842"/>
            <a:chOff x="0" y="0"/>
            <a:chExt cx="18459880" cy="4126972"/>
          </a:xfrm>
        </p:grpSpPr>
        <p:sp>
          <p:nvSpPr>
            <p:cNvPr id="4" name="Freeform 4"/>
            <p:cNvSpPr/>
            <p:nvPr/>
          </p:nvSpPr>
          <p:spPr>
            <a:xfrm>
              <a:off x="72390" y="72390"/>
              <a:ext cx="18315100" cy="3982192"/>
            </a:xfrm>
            <a:custGeom>
              <a:avLst/>
              <a:gdLst/>
              <a:ahLst/>
              <a:cxnLst/>
              <a:rect l="l" t="t" r="r" b="b"/>
              <a:pathLst>
                <a:path w="18315100" h="3982192">
                  <a:moveTo>
                    <a:pt x="0" y="0"/>
                  </a:moveTo>
                  <a:lnTo>
                    <a:pt x="18315100" y="0"/>
                  </a:lnTo>
                  <a:lnTo>
                    <a:pt x="18315100" y="3982192"/>
                  </a:lnTo>
                  <a:lnTo>
                    <a:pt x="0" y="39821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0" y="0"/>
              <a:ext cx="18459879" cy="4126972"/>
            </a:xfrm>
            <a:custGeom>
              <a:avLst/>
              <a:gdLst/>
              <a:ahLst/>
              <a:cxnLst/>
              <a:rect l="l" t="t" r="r" b="b"/>
              <a:pathLst>
                <a:path w="18459879" h="4126972">
                  <a:moveTo>
                    <a:pt x="18315101" y="3982192"/>
                  </a:moveTo>
                  <a:lnTo>
                    <a:pt x="18459879" y="3982192"/>
                  </a:lnTo>
                  <a:lnTo>
                    <a:pt x="18459879" y="4126972"/>
                  </a:lnTo>
                  <a:lnTo>
                    <a:pt x="18315101" y="4126972"/>
                  </a:lnTo>
                  <a:lnTo>
                    <a:pt x="18315101" y="3982192"/>
                  </a:lnTo>
                  <a:close/>
                  <a:moveTo>
                    <a:pt x="0" y="144780"/>
                  </a:moveTo>
                  <a:lnTo>
                    <a:pt x="144780" y="144780"/>
                  </a:lnTo>
                  <a:lnTo>
                    <a:pt x="144780" y="3982192"/>
                  </a:lnTo>
                  <a:lnTo>
                    <a:pt x="0" y="3982192"/>
                  </a:lnTo>
                  <a:lnTo>
                    <a:pt x="0" y="144780"/>
                  </a:lnTo>
                  <a:close/>
                  <a:moveTo>
                    <a:pt x="0" y="3982192"/>
                  </a:moveTo>
                  <a:lnTo>
                    <a:pt x="144780" y="3982192"/>
                  </a:lnTo>
                  <a:lnTo>
                    <a:pt x="144780" y="4126972"/>
                  </a:lnTo>
                  <a:lnTo>
                    <a:pt x="0" y="4126972"/>
                  </a:lnTo>
                  <a:lnTo>
                    <a:pt x="0" y="3982192"/>
                  </a:lnTo>
                  <a:close/>
                  <a:moveTo>
                    <a:pt x="18315101" y="144780"/>
                  </a:moveTo>
                  <a:lnTo>
                    <a:pt x="18459879" y="144780"/>
                  </a:lnTo>
                  <a:lnTo>
                    <a:pt x="18459879" y="3982192"/>
                  </a:lnTo>
                  <a:lnTo>
                    <a:pt x="18315101" y="3982192"/>
                  </a:lnTo>
                  <a:lnTo>
                    <a:pt x="18315101" y="144780"/>
                  </a:lnTo>
                  <a:close/>
                  <a:moveTo>
                    <a:pt x="144780" y="3982192"/>
                  </a:moveTo>
                  <a:lnTo>
                    <a:pt x="18315101" y="3982192"/>
                  </a:lnTo>
                  <a:lnTo>
                    <a:pt x="18315101" y="4126972"/>
                  </a:lnTo>
                  <a:lnTo>
                    <a:pt x="144780" y="4126972"/>
                  </a:lnTo>
                  <a:lnTo>
                    <a:pt x="144780" y="3982192"/>
                  </a:lnTo>
                  <a:close/>
                  <a:moveTo>
                    <a:pt x="18315101" y="0"/>
                  </a:moveTo>
                  <a:lnTo>
                    <a:pt x="18459879" y="0"/>
                  </a:lnTo>
                  <a:lnTo>
                    <a:pt x="18459879" y="144780"/>
                  </a:lnTo>
                  <a:lnTo>
                    <a:pt x="18315101" y="144780"/>
                  </a:lnTo>
                  <a:lnTo>
                    <a:pt x="18315101" y="0"/>
                  </a:lnTo>
                  <a:close/>
                  <a:moveTo>
                    <a:pt x="0" y="0"/>
                  </a:moveTo>
                  <a:lnTo>
                    <a:pt x="144780" y="0"/>
                  </a:lnTo>
                  <a:lnTo>
                    <a:pt x="144780" y="144780"/>
                  </a:lnTo>
                  <a:lnTo>
                    <a:pt x="0" y="144780"/>
                  </a:lnTo>
                  <a:lnTo>
                    <a:pt x="0" y="0"/>
                  </a:lnTo>
                  <a:close/>
                  <a:moveTo>
                    <a:pt x="144780" y="0"/>
                  </a:moveTo>
                  <a:lnTo>
                    <a:pt x="18315101" y="0"/>
                  </a:lnTo>
                  <a:lnTo>
                    <a:pt x="18315101" y="144780"/>
                  </a:lnTo>
                  <a:lnTo>
                    <a:pt x="144780" y="144780"/>
                  </a:lnTo>
                  <a:lnTo>
                    <a:pt x="144780" y="0"/>
                  </a:lnTo>
                  <a:close/>
                </a:path>
              </a:pathLst>
            </a:custGeom>
            <a:solidFill>
              <a:srgbClr val="4C0BD1"/>
            </a:solidFill>
          </p:spPr>
        </p:sp>
      </p:grpSp>
      <p:sp>
        <p:nvSpPr>
          <p:cNvPr id="6" name="TextBox 6"/>
          <p:cNvSpPr txBox="1"/>
          <p:nvPr/>
        </p:nvSpPr>
        <p:spPr>
          <a:xfrm>
            <a:off x="1028700" y="1019175"/>
            <a:ext cx="7841167" cy="1470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19"/>
              </a:lnSpc>
            </a:pPr>
            <a:r>
              <a:rPr lang="en-US" sz="9600" spc="864" dirty="0">
                <a:solidFill>
                  <a:srgbClr val="4C0BD1"/>
                </a:solidFill>
                <a:latin typeface="Abril Fatface"/>
              </a:rPr>
              <a:t>ANGELINA 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6063453" y="9258300"/>
            <a:ext cx="2224547" cy="220230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943608" y="1256928"/>
            <a:ext cx="3139105" cy="80047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400000">
            <a:off x="2750066" y="7553045"/>
            <a:ext cx="2224547" cy="220230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 b="26569"/>
          <a:stretch>
            <a:fillRect/>
          </a:stretch>
        </p:blipFill>
        <p:spPr>
          <a:xfrm>
            <a:off x="11280243" y="530281"/>
            <a:ext cx="6250793" cy="812391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917991" y="3292239"/>
            <a:ext cx="8792700" cy="659452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8288000" cy="5907793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TextBox 3"/>
          <p:cNvSpPr txBox="1"/>
          <p:nvPr/>
        </p:nvSpPr>
        <p:spPr>
          <a:xfrm>
            <a:off x="3402483" y="1391285"/>
            <a:ext cx="11483033" cy="14676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20"/>
              </a:lnSpc>
              <a:spcBef>
                <a:spcPct val="0"/>
              </a:spcBef>
            </a:pPr>
            <a:r>
              <a:rPr lang="en-US" sz="9600" b="1" spc="201" dirty="0">
                <a:solidFill>
                  <a:srgbClr val="4C0BD1"/>
                </a:solidFill>
                <a:latin typeface="Abril Fatface"/>
              </a:rPr>
              <a:t>My Favorite Things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60759" y="8432223"/>
            <a:ext cx="46118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3400" b="1" spc="306">
                <a:solidFill>
                  <a:srgbClr val="FFFFFF"/>
                </a:solidFill>
                <a:latin typeface="Roboto Mono Regular"/>
              </a:rPr>
              <a:t>ICE CREAM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115745" y="8432223"/>
            <a:ext cx="46118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3400" b="1" spc="306">
                <a:solidFill>
                  <a:srgbClr val="FFFFFF"/>
                </a:solidFill>
                <a:latin typeface="Roboto Mono Regular"/>
              </a:rPr>
              <a:t>TRAVELING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202790" y="8432223"/>
            <a:ext cx="4611805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9"/>
              </a:lnSpc>
            </a:pPr>
            <a:r>
              <a:rPr lang="en-US" sz="3400" b="1" spc="306">
                <a:solidFill>
                  <a:srgbClr val="FFFFFF"/>
                </a:solidFill>
                <a:latin typeface="Roboto Mono Regular"/>
              </a:rPr>
              <a:t>HARRY POTTER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 t="18519" r="7303" b="25347"/>
          <a:stretch>
            <a:fillRect/>
          </a:stretch>
        </p:blipFill>
        <p:spPr>
          <a:xfrm>
            <a:off x="1396670" y="3925830"/>
            <a:ext cx="4620772" cy="373083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7393392" y="3600153"/>
            <a:ext cx="4056510" cy="405651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3202790" y="3600153"/>
            <a:ext cx="4056510" cy="405651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9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257464" y="700915"/>
            <a:ext cx="3139105" cy="80047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028700" y="9185849"/>
            <a:ext cx="2224547" cy="220230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406359" y="8858064"/>
            <a:ext cx="3139105" cy="80047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034753" y="-1101151"/>
            <a:ext cx="2224547" cy="2202302"/>
          </a:xfrm>
          <a:prstGeom prst="rect">
            <a:avLst/>
          </a:prstGeom>
        </p:spPr>
      </p:pic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-2309008" y="3435297"/>
            <a:ext cx="3337708" cy="3337708"/>
            <a:chOff x="0" y="0"/>
            <a:chExt cx="2653030" cy="265303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7259300" y="3852729"/>
            <a:ext cx="3337708" cy="3337708"/>
            <a:chOff x="0" y="0"/>
            <a:chExt cx="2653030" cy="26530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53030" cy="2654300"/>
            </a:xfrm>
            <a:custGeom>
              <a:avLst/>
              <a:gdLst/>
              <a:ahLst/>
              <a:cxnLst/>
              <a:rect l="l" t="t" r="r" b="b"/>
              <a:pathLst>
                <a:path w="2653030" h="2654300">
                  <a:moveTo>
                    <a:pt x="0" y="1535430"/>
                  </a:moveTo>
                  <a:lnTo>
                    <a:pt x="0" y="1463040"/>
                  </a:lnTo>
                  <a:lnTo>
                    <a:pt x="1463040" y="0"/>
                  </a:lnTo>
                  <a:lnTo>
                    <a:pt x="1535430" y="0"/>
                  </a:lnTo>
                  <a:lnTo>
                    <a:pt x="0" y="1535430"/>
                  </a:lnTo>
                  <a:close/>
                  <a:moveTo>
                    <a:pt x="1681480" y="0"/>
                  </a:moveTo>
                  <a:lnTo>
                    <a:pt x="1609090" y="0"/>
                  </a:lnTo>
                  <a:lnTo>
                    <a:pt x="0" y="1607820"/>
                  </a:lnTo>
                  <a:lnTo>
                    <a:pt x="0" y="1680210"/>
                  </a:lnTo>
                  <a:lnTo>
                    <a:pt x="1681480" y="0"/>
                  </a:lnTo>
                  <a:close/>
                  <a:moveTo>
                    <a:pt x="1390650" y="0"/>
                  </a:moveTo>
                  <a:lnTo>
                    <a:pt x="1318260" y="0"/>
                  </a:lnTo>
                  <a:lnTo>
                    <a:pt x="0" y="1318260"/>
                  </a:lnTo>
                  <a:lnTo>
                    <a:pt x="0" y="1390650"/>
                  </a:lnTo>
                  <a:lnTo>
                    <a:pt x="1390650" y="0"/>
                  </a:lnTo>
                  <a:close/>
                  <a:moveTo>
                    <a:pt x="1245870" y="0"/>
                  </a:moveTo>
                  <a:lnTo>
                    <a:pt x="1173480" y="0"/>
                  </a:lnTo>
                  <a:lnTo>
                    <a:pt x="0" y="1173480"/>
                  </a:lnTo>
                  <a:lnTo>
                    <a:pt x="0" y="1245870"/>
                  </a:lnTo>
                  <a:lnTo>
                    <a:pt x="1245870" y="0"/>
                  </a:lnTo>
                  <a:close/>
                  <a:moveTo>
                    <a:pt x="1826260" y="0"/>
                  </a:moveTo>
                  <a:lnTo>
                    <a:pt x="1753870" y="0"/>
                  </a:lnTo>
                  <a:lnTo>
                    <a:pt x="0" y="1753870"/>
                  </a:lnTo>
                  <a:lnTo>
                    <a:pt x="0" y="1826260"/>
                  </a:lnTo>
                  <a:lnTo>
                    <a:pt x="1826260" y="0"/>
                  </a:lnTo>
                  <a:close/>
                  <a:moveTo>
                    <a:pt x="2260600" y="0"/>
                  </a:moveTo>
                  <a:lnTo>
                    <a:pt x="2188210" y="0"/>
                  </a:lnTo>
                  <a:lnTo>
                    <a:pt x="0" y="2188210"/>
                  </a:lnTo>
                  <a:lnTo>
                    <a:pt x="0" y="2260600"/>
                  </a:lnTo>
                  <a:lnTo>
                    <a:pt x="2260600" y="0"/>
                  </a:lnTo>
                  <a:close/>
                  <a:moveTo>
                    <a:pt x="2551430" y="0"/>
                  </a:moveTo>
                  <a:lnTo>
                    <a:pt x="2479040" y="0"/>
                  </a:lnTo>
                  <a:lnTo>
                    <a:pt x="0" y="2479040"/>
                  </a:lnTo>
                  <a:lnTo>
                    <a:pt x="0" y="2551430"/>
                  </a:lnTo>
                  <a:lnTo>
                    <a:pt x="2551430" y="0"/>
                  </a:lnTo>
                  <a:close/>
                  <a:moveTo>
                    <a:pt x="2405380" y="0"/>
                  </a:moveTo>
                  <a:lnTo>
                    <a:pt x="2332990" y="0"/>
                  </a:lnTo>
                  <a:lnTo>
                    <a:pt x="0" y="2332990"/>
                  </a:lnTo>
                  <a:lnTo>
                    <a:pt x="0" y="2405380"/>
                  </a:lnTo>
                  <a:lnTo>
                    <a:pt x="2405380" y="0"/>
                  </a:lnTo>
                  <a:close/>
                  <a:moveTo>
                    <a:pt x="2115820" y="0"/>
                  </a:moveTo>
                  <a:lnTo>
                    <a:pt x="2043430" y="0"/>
                  </a:lnTo>
                  <a:lnTo>
                    <a:pt x="0" y="2043430"/>
                  </a:lnTo>
                  <a:lnTo>
                    <a:pt x="0" y="2115820"/>
                  </a:lnTo>
                  <a:lnTo>
                    <a:pt x="2115820" y="0"/>
                  </a:lnTo>
                  <a:close/>
                  <a:moveTo>
                    <a:pt x="375920" y="0"/>
                  </a:moveTo>
                  <a:lnTo>
                    <a:pt x="303530" y="0"/>
                  </a:lnTo>
                  <a:lnTo>
                    <a:pt x="0" y="303530"/>
                  </a:lnTo>
                  <a:lnTo>
                    <a:pt x="0" y="375920"/>
                  </a:lnTo>
                  <a:lnTo>
                    <a:pt x="375920" y="0"/>
                  </a:lnTo>
                  <a:close/>
                  <a:moveTo>
                    <a:pt x="1101090" y="0"/>
                  </a:moveTo>
                  <a:lnTo>
                    <a:pt x="1028700" y="0"/>
                  </a:lnTo>
                  <a:lnTo>
                    <a:pt x="0" y="1028700"/>
                  </a:lnTo>
                  <a:lnTo>
                    <a:pt x="0" y="1101090"/>
                  </a:lnTo>
                  <a:lnTo>
                    <a:pt x="1101090" y="0"/>
                  </a:lnTo>
                  <a:close/>
                  <a:moveTo>
                    <a:pt x="2653030" y="0"/>
                  </a:moveTo>
                  <a:lnTo>
                    <a:pt x="2623820" y="0"/>
                  </a:lnTo>
                  <a:lnTo>
                    <a:pt x="0" y="2623820"/>
                  </a:lnTo>
                  <a:lnTo>
                    <a:pt x="0" y="2653030"/>
                  </a:lnTo>
                  <a:lnTo>
                    <a:pt x="43180" y="2653030"/>
                  </a:lnTo>
                  <a:lnTo>
                    <a:pt x="2653030" y="43180"/>
                  </a:lnTo>
                  <a:lnTo>
                    <a:pt x="2653030" y="0"/>
                  </a:lnTo>
                  <a:close/>
                  <a:moveTo>
                    <a:pt x="520700" y="0"/>
                  </a:moveTo>
                  <a:lnTo>
                    <a:pt x="448310" y="0"/>
                  </a:lnTo>
                  <a:lnTo>
                    <a:pt x="0" y="448310"/>
                  </a:lnTo>
                  <a:lnTo>
                    <a:pt x="0" y="520700"/>
                  </a:lnTo>
                  <a:lnTo>
                    <a:pt x="520700" y="0"/>
                  </a:lnTo>
                  <a:close/>
                  <a:moveTo>
                    <a:pt x="85090" y="0"/>
                  </a:moveTo>
                  <a:lnTo>
                    <a:pt x="12700" y="0"/>
                  </a:lnTo>
                  <a:lnTo>
                    <a:pt x="0" y="12700"/>
                  </a:lnTo>
                  <a:lnTo>
                    <a:pt x="0" y="85090"/>
                  </a:lnTo>
                  <a:lnTo>
                    <a:pt x="85090" y="0"/>
                  </a:lnTo>
                  <a:close/>
                  <a:moveTo>
                    <a:pt x="231140" y="0"/>
                  </a:moveTo>
                  <a:lnTo>
                    <a:pt x="158750" y="0"/>
                  </a:lnTo>
                  <a:lnTo>
                    <a:pt x="0" y="157480"/>
                  </a:lnTo>
                  <a:lnTo>
                    <a:pt x="0" y="229870"/>
                  </a:lnTo>
                  <a:lnTo>
                    <a:pt x="231140" y="0"/>
                  </a:lnTo>
                  <a:close/>
                  <a:moveTo>
                    <a:pt x="0" y="956310"/>
                  </a:moveTo>
                  <a:lnTo>
                    <a:pt x="956310" y="0"/>
                  </a:lnTo>
                  <a:lnTo>
                    <a:pt x="883920" y="0"/>
                  </a:lnTo>
                  <a:lnTo>
                    <a:pt x="0" y="882650"/>
                  </a:lnTo>
                  <a:lnTo>
                    <a:pt x="0" y="956310"/>
                  </a:lnTo>
                  <a:close/>
                  <a:moveTo>
                    <a:pt x="665480" y="0"/>
                  </a:moveTo>
                  <a:lnTo>
                    <a:pt x="593090" y="0"/>
                  </a:lnTo>
                  <a:lnTo>
                    <a:pt x="0" y="593090"/>
                  </a:lnTo>
                  <a:lnTo>
                    <a:pt x="0" y="665480"/>
                  </a:lnTo>
                  <a:lnTo>
                    <a:pt x="665480" y="0"/>
                  </a:lnTo>
                  <a:close/>
                  <a:moveTo>
                    <a:pt x="810260" y="0"/>
                  </a:moveTo>
                  <a:lnTo>
                    <a:pt x="737870" y="0"/>
                  </a:lnTo>
                  <a:lnTo>
                    <a:pt x="0" y="737870"/>
                  </a:lnTo>
                  <a:lnTo>
                    <a:pt x="0" y="810260"/>
                  </a:lnTo>
                  <a:lnTo>
                    <a:pt x="810260" y="0"/>
                  </a:lnTo>
                  <a:close/>
                  <a:moveTo>
                    <a:pt x="1971040" y="0"/>
                  </a:moveTo>
                  <a:lnTo>
                    <a:pt x="1898650" y="0"/>
                  </a:lnTo>
                  <a:lnTo>
                    <a:pt x="0" y="1898650"/>
                  </a:lnTo>
                  <a:lnTo>
                    <a:pt x="0" y="1971040"/>
                  </a:lnTo>
                  <a:lnTo>
                    <a:pt x="1971040" y="0"/>
                  </a:lnTo>
                  <a:close/>
                  <a:moveTo>
                    <a:pt x="2653030" y="1783080"/>
                  </a:moveTo>
                  <a:lnTo>
                    <a:pt x="2653030" y="1710690"/>
                  </a:lnTo>
                  <a:lnTo>
                    <a:pt x="1710690" y="2653030"/>
                  </a:lnTo>
                  <a:lnTo>
                    <a:pt x="1783080" y="2653030"/>
                  </a:lnTo>
                  <a:lnTo>
                    <a:pt x="2653030" y="1783080"/>
                  </a:lnTo>
                  <a:close/>
                  <a:moveTo>
                    <a:pt x="2653030" y="1927860"/>
                  </a:moveTo>
                  <a:lnTo>
                    <a:pt x="2653030" y="1855470"/>
                  </a:lnTo>
                  <a:lnTo>
                    <a:pt x="1855470" y="2653030"/>
                  </a:lnTo>
                  <a:lnTo>
                    <a:pt x="1927860" y="2653030"/>
                  </a:lnTo>
                  <a:lnTo>
                    <a:pt x="2653030" y="1927860"/>
                  </a:lnTo>
                  <a:close/>
                  <a:moveTo>
                    <a:pt x="2653030" y="2072640"/>
                  </a:moveTo>
                  <a:lnTo>
                    <a:pt x="2653030" y="2000250"/>
                  </a:lnTo>
                  <a:lnTo>
                    <a:pt x="2000250" y="2653030"/>
                  </a:lnTo>
                  <a:lnTo>
                    <a:pt x="2072640" y="2653030"/>
                  </a:lnTo>
                  <a:lnTo>
                    <a:pt x="2653030" y="2072640"/>
                  </a:lnTo>
                  <a:close/>
                  <a:moveTo>
                    <a:pt x="2653030" y="1638300"/>
                  </a:moveTo>
                  <a:lnTo>
                    <a:pt x="2653030" y="1565910"/>
                  </a:lnTo>
                  <a:lnTo>
                    <a:pt x="1564640" y="2654300"/>
                  </a:lnTo>
                  <a:lnTo>
                    <a:pt x="1637030" y="2654300"/>
                  </a:lnTo>
                  <a:lnTo>
                    <a:pt x="2653030" y="1638300"/>
                  </a:lnTo>
                  <a:close/>
                  <a:moveTo>
                    <a:pt x="2217420" y="2653030"/>
                  </a:moveTo>
                  <a:lnTo>
                    <a:pt x="2653030" y="2217420"/>
                  </a:lnTo>
                  <a:lnTo>
                    <a:pt x="2653030" y="2145030"/>
                  </a:lnTo>
                  <a:lnTo>
                    <a:pt x="2145030" y="2653030"/>
                  </a:lnTo>
                  <a:lnTo>
                    <a:pt x="2217420" y="2653030"/>
                  </a:lnTo>
                  <a:close/>
                  <a:moveTo>
                    <a:pt x="2653030" y="2580640"/>
                  </a:moveTo>
                  <a:lnTo>
                    <a:pt x="2580640" y="2653030"/>
                  </a:lnTo>
                  <a:lnTo>
                    <a:pt x="2653030" y="2653030"/>
                  </a:lnTo>
                  <a:lnTo>
                    <a:pt x="2653030" y="2580640"/>
                  </a:lnTo>
                  <a:close/>
                  <a:moveTo>
                    <a:pt x="2653030" y="2508250"/>
                  </a:moveTo>
                  <a:lnTo>
                    <a:pt x="2653030" y="2435860"/>
                  </a:lnTo>
                  <a:lnTo>
                    <a:pt x="2435860" y="2653030"/>
                  </a:lnTo>
                  <a:lnTo>
                    <a:pt x="2508250" y="2653030"/>
                  </a:lnTo>
                  <a:lnTo>
                    <a:pt x="2653030" y="2508250"/>
                  </a:lnTo>
                  <a:close/>
                  <a:moveTo>
                    <a:pt x="2653030" y="2363470"/>
                  </a:moveTo>
                  <a:lnTo>
                    <a:pt x="2653030" y="2291080"/>
                  </a:lnTo>
                  <a:lnTo>
                    <a:pt x="2291080" y="2653030"/>
                  </a:lnTo>
                  <a:lnTo>
                    <a:pt x="2363470" y="2653030"/>
                  </a:lnTo>
                  <a:lnTo>
                    <a:pt x="2653030" y="2363470"/>
                  </a:lnTo>
                  <a:close/>
                  <a:moveTo>
                    <a:pt x="2653030" y="1492250"/>
                  </a:moveTo>
                  <a:lnTo>
                    <a:pt x="2653030" y="1419860"/>
                  </a:lnTo>
                  <a:lnTo>
                    <a:pt x="1419860" y="2653030"/>
                  </a:lnTo>
                  <a:lnTo>
                    <a:pt x="1492250" y="2653030"/>
                  </a:lnTo>
                  <a:lnTo>
                    <a:pt x="2653030" y="1492250"/>
                  </a:lnTo>
                  <a:close/>
                  <a:moveTo>
                    <a:pt x="2653030" y="187960"/>
                  </a:moveTo>
                  <a:lnTo>
                    <a:pt x="2653030" y="115570"/>
                  </a:lnTo>
                  <a:lnTo>
                    <a:pt x="115570" y="2653030"/>
                  </a:lnTo>
                  <a:lnTo>
                    <a:pt x="187960" y="2653030"/>
                  </a:lnTo>
                  <a:lnTo>
                    <a:pt x="2653030" y="187960"/>
                  </a:lnTo>
                  <a:close/>
                  <a:moveTo>
                    <a:pt x="2653030" y="622300"/>
                  </a:moveTo>
                  <a:lnTo>
                    <a:pt x="2653030" y="549910"/>
                  </a:lnTo>
                  <a:lnTo>
                    <a:pt x="549910" y="2653030"/>
                  </a:lnTo>
                  <a:lnTo>
                    <a:pt x="622300" y="2653030"/>
                  </a:lnTo>
                  <a:lnTo>
                    <a:pt x="2653030" y="622300"/>
                  </a:lnTo>
                  <a:close/>
                  <a:moveTo>
                    <a:pt x="2653030" y="477520"/>
                  </a:moveTo>
                  <a:lnTo>
                    <a:pt x="2653030" y="405130"/>
                  </a:lnTo>
                  <a:lnTo>
                    <a:pt x="405130" y="2653030"/>
                  </a:lnTo>
                  <a:lnTo>
                    <a:pt x="477520" y="2653030"/>
                  </a:lnTo>
                  <a:lnTo>
                    <a:pt x="2653030" y="477520"/>
                  </a:lnTo>
                  <a:close/>
                  <a:moveTo>
                    <a:pt x="2653030" y="1347470"/>
                  </a:moveTo>
                  <a:lnTo>
                    <a:pt x="2653030" y="1275080"/>
                  </a:lnTo>
                  <a:lnTo>
                    <a:pt x="1275080" y="2653030"/>
                  </a:lnTo>
                  <a:lnTo>
                    <a:pt x="1347470" y="2653030"/>
                  </a:lnTo>
                  <a:lnTo>
                    <a:pt x="2653030" y="1347470"/>
                  </a:lnTo>
                  <a:close/>
                  <a:moveTo>
                    <a:pt x="2653030" y="767080"/>
                  </a:moveTo>
                  <a:lnTo>
                    <a:pt x="2653030" y="694690"/>
                  </a:lnTo>
                  <a:lnTo>
                    <a:pt x="694690" y="2653030"/>
                  </a:lnTo>
                  <a:lnTo>
                    <a:pt x="767080" y="2653030"/>
                  </a:lnTo>
                  <a:lnTo>
                    <a:pt x="2653030" y="767080"/>
                  </a:lnTo>
                  <a:close/>
                  <a:moveTo>
                    <a:pt x="2653030" y="332740"/>
                  </a:moveTo>
                  <a:lnTo>
                    <a:pt x="2653030" y="260350"/>
                  </a:lnTo>
                  <a:lnTo>
                    <a:pt x="260350" y="2653030"/>
                  </a:lnTo>
                  <a:lnTo>
                    <a:pt x="332740" y="2653030"/>
                  </a:lnTo>
                  <a:lnTo>
                    <a:pt x="2653030" y="332740"/>
                  </a:lnTo>
                  <a:close/>
                  <a:moveTo>
                    <a:pt x="2653030" y="1202690"/>
                  </a:moveTo>
                  <a:lnTo>
                    <a:pt x="2653030" y="1130300"/>
                  </a:lnTo>
                  <a:lnTo>
                    <a:pt x="1130300" y="2653030"/>
                  </a:lnTo>
                  <a:lnTo>
                    <a:pt x="1202690" y="2653030"/>
                  </a:lnTo>
                  <a:lnTo>
                    <a:pt x="2653030" y="1202690"/>
                  </a:lnTo>
                  <a:close/>
                  <a:moveTo>
                    <a:pt x="2653030" y="913130"/>
                  </a:moveTo>
                  <a:lnTo>
                    <a:pt x="2653030" y="840740"/>
                  </a:lnTo>
                  <a:lnTo>
                    <a:pt x="840740" y="2653030"/>
                  </a:lnTo>
                  <a:lnTo>
                    <a:pt x="913130" y="2653030"/>
                  </a:lnTo>
                  <a:lnTo>
                    <a:pt x="2653030" y="913130"/>
                  </a:lnTo>
                  <a:close/>
                  <a:moveTo>
                    <a:pt x="2653030" y="1057910"/>
                  </a:moveTo>
                  <a:lnTo>
                    <a:pt x="2653030" y="985520"/>
                  </a:lnTo>
                  <a:lnTo>
                    <a:pt x="985520" y="2653030"/>
                  </a:lnTo>
                  <a:lnTo>
                    <a:pt x="1057910" y="2653030"/>
                  </a:lnTo>
                  <a:lnTo>
                    <a:pt x="2653030" y="105791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0145966D-4D87-4F39-924C-C081FC9758D7}"/>
              </a:ext>
            </a:extLst>
          </p:cNvPr>
          <p:cNvSpPr txBox="1"/>
          <p:nvPr/>
        </p:nvSpPr>
        <p:spPr>
          <a:xfrm>
            <a:off x="1897380" y="4358670"/>
            <a:ext cx="14554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>
                <a:latin typeface="Abril Fatface" panose="020B0604020202020204" charset="0"/>
              </a:rPr>
              <a:t>Thank you!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2444877BD044BB02348CDD699A284" ma:contentTypeVersion="13" ma:contentTypeDescription="Create a new document." ma:contentTypeScope="" ma:versionID="085d12f5dd42b420e5d0a314ae708879">
  <xsd:schema xmlns:xsd="http://www.w3.org/2001/XMLSchema" xmlns:xs="http://www.w3.org/2001/XMLSchema" xmlns:p="http://schemas.microsoft.com/office/2006/metadata/properties" xmlns:ns3="629006d2-f669-4f98-b2d8-d0d6e2e3d824" xmlns:ns4="993f9f6f-962e-4a1e-a0ef-2ca8fd40e3f7" targetNamespace="http://schemas.microsoft.com/office/2006/metadata/properties" ma:root="true" ma:fieldsID="d84b4439cd41ee1c5db99b43bd3b0f7e" ns3:_="" ns4:_="">
    <xsd:import namespace="629006d2-f669-4f98-b2d8-d0d6e2e3d824"/>
    <xsd:import namespace="993f9f6f-962e-4a1e-a0ef-2ca8fd40e3f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006d2-f669-4f98-b2d8-d0d6e2e3d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3f9f6f-962e-4a1e-a0ef-2ca8fd40e3f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4C975B7-BEA3-448E-9AC4-41556AE09D71}">
  <ds:schemaRefs>
    <ds:schemaRef ds:uri="629006d2-f669-4f98-b2d8-d0d6e2e3d824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993f9f6f-962e-4a1e-a0ef-2ca8fd40e3f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7598538-E48C-4884-A764-F344A34EEA9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1E9542-FCBE-4882-9057-483767D014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29006d2-f669-4f98-b2d8-d0d6e2e3d824"/>
    <ds:schemaRef ds:uri="993f9f6f-962e-4a1e-a0ef-2ca8fd40e3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70</Words>
  <Application>Microsoft Office PowerPoint</Application>
  <PresentationFormat>Custom</PresentationFormat>
  <Paragraphs>31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Roboto Mono Regular</vt:lpstr>
      <vt:lpstr>Arial</vt:lpstr>
      <vt:lpstr>Abril Fatface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ABby Kingsley</dc:title>
  <dc:creator>abby kingsley</dc:creator>
  <cp:lastModifiedBy>Kingsley, Abby</cp:lastModifiedBy>
  <cp:revision>4</cp:revision>
  <dcterms:created xsi:type="dcterms:W3CDTF">2006-08-16T00:00:00Z</dcterms:created>
  <dcterms:modified xsi:type="dcterms:W3CDTF">2019-11-23T22:35:36Z</dcterms:modified>
  <dc:identifier>DADmktjjGaM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0x0101000972444877BD044BB02348CDD699A284</vt:lpwstr>
  </property>
</Properties>
</file>